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4" r:id="rId4"/>
    <p:sldMasterId id="2147483756" r:id="rId5"/>
  </p:sldMasterIdLst>
  <p:notesMasterIdLst>
    <p:notesMasterId r:id="rId9"/>
  </p:notesMasterIdLst>
  <p:sldIdLst>
    <p:sldId id="263" r:id="rId6"/>
    <p:sldId id="262" r:id="rId7"/>
    <p:sldId id="264" r:id="rId8"/>
  </p:sldIdLst>
  <p:sldSz cx="18288000" cy="10287000"/>
  <p:notesSz cx="6858000" cy="9144000"/>
  <p:embeddedFontLst>
    <p:embeddedFont>
      <p:font typeface="Gotham" panose="020B0604020202020204" charset="0"/>
      <p:regular r:id="rId10"/>
      <p:italic r:id="rId11"/>
      <p:boldItalic r:id="rId12"/>
    </p:embeddedFont>
    <p:embeddedFont>
      <p:font typeface="Inter" panose="020B0604020202020204" charset="0"/>
      <p:regular r:id="rId13"/>
    </p:embeddedFont>
  </p:embeddedFontLst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C22"/>
    <a:srgbClr val="4DC365"/>
    <a:srgbClr val="130217"/>
    <a:srgbClr val="EBEB1A"/>
    <a:srgbClr val="8E8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5F9975-17AF-441F-82EE-6FCA425D2518}" v="1" dt="2025-01-22T15:11:49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7" autoAdjust="0"/>
    <p:restoredTop sz="78297" autoAdjust="0"/>
  </p:normalViewPr>
  <p:slideViewPr>
    <p:cSldViewPr>
      <p:cViewPr varScale="1">
        <p:scale>
          <a:sx n="32" d="100"/>
          <a:sy n="32" d="100"/>
        </p:scale>
        <p:origin x="864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2.fntdata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otham" panose="020B060402020202020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otham" panose="020B0604020202020204" charset="0"/>
              </a:defRPr>
            </a:lvl1pPr>
          </a:lstStyle>
          <a:p>
            <a:fld id="{26233B6A-5149-4125-8471-D1F6DAD2EC34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otham" panose="020B060402020202020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otham" panose="020B0604020202020204" charset="0"/>
              </a:defRPr>
            </a:lvl1pPr>
          </a:lstStyle>
          <a:p>
            <a:fld id="{15454C40-D790-4503-852F-19C76CE36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2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otham" panose="020B060402020202020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otham" panose="020B060402020202020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otham" panose="020B060402020202020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otham" panose="020B060402020202020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otham" panose="020B060402020202020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54C40-D790-4503-852F-19C76CE360D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7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>
            <a:extLst>
              <a:ext uri="{FF2B5EF4-FFF2-40B4-BE49-F238E27FC236}">
                <a16:creationId xmlns:a16="http://schemas.microsoft.com/office/drawing/2014/main" id="{4E7264BD-2992-C9B1-9873-D0F642F4D784}"/>
              </a:ext>
            </a:extLst>
          </p:cNvPr>
          <p:cNvSpPr/>
          <p:nvPr userDrawn="1"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Gotham" panose="020B0604020202020204" charset="0"/>
            </a:endParaRP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2AE0029F-2D85-0F30-3B1B-CB55B20998A6}"/>
              </a:ext>
            </a:extLst>
          </p:cNvPr>
          <p:cNvSpPr/>
          <p:nvPr userDrawn="1"/>
        </p:nvSpPr>
        <p:spPr>
          <a:xfrm flipV="1">
            <a:off x="1028700" y="1028700"/>
            <a:ext cx="14096392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Gotham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9AFE9F-BA0C-EB7C-9C3E-2847CDA97EBC}"/>
              </a:ext>
            </a:extLst>
          </p:cNvPr>
          <p:cNvSpPr txBox="1"/>
          <p:nvPr userDrawn="1"/>
        </p:nvSpPr>
        <p:spPr>
          <a:xfrm>
            <a:off x="1296910" y="9410700"/>
            <a:ext cx="6414149" cy="329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spc="600" dirty="0">
                <a:solidFill>
                  <a:srgbClr val="000000"/>
                </a:solidFill>
                <a:latin typeface="Inter"/>
              </a:rPr>
              <a:t>CROWS.ORG</a:t>
            </a:r>
          </a:p>
        </p:txBody>
      </p:sp>
      <p:pic>
        <p:nvPicPr>
          <p:cNvPr id="15" name="Picture 14" descr="A logo of a crow&#10;&#10;Description automatically generated">
            <a:extLst>
              <a:ext uri="{FF2B5EF4-FFF2-40B4-BE49-F238E27FC236}">
                <a16:creationId xmlns:a16="http://schemas.microsoft.com/office/drawing/2014/main" id="{EE00793E-3818-C907-EBCD-A78313988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307" y="22431"/>
            <a:ext cx="2914996" cy="291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3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6C7B-1C6D-FC0A-A1DA-BB21F997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890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4687-A6E6-37F8-48C5-E7FB895C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0276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11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29ECB-DEC3-A1E0-047B-70A7E39C6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8D745-EE97-1173-CE54-18D419522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937BD-CDA7-0154-1DC7-70ED7274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53C8-87CD-4AB3-BCDC-CF57B5FE34E3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4DA97-FD14-6688-0DC8-2CD2553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76B6C-1C28-9137-0D74-0EBA6B077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790C-F129-4CBA-80CF-6E6B482B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8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CC66D-58F6-47EA-DCEC-6B759462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58BA5-707B-874C-646E-F9FC0DBE4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469CF-E761-280F-A24A-5BF982842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53C8-87CD-4AB3-BCDC-CF57B5FE34E3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EFE18-4F18-7A3A-DE48-43B828D72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F0034-8FD7-7F22-C26E-31817E1D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790C-F129-4CBA-80CF-6E6B482B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88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5249-FBC1-04E8-FA7B-A6E12873A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565A1-70BB-1DBA-A77B-93D28A0AD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259D9-6025-499F-DD4B-7D4438D3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53C8-87CD-4AB3-BCDC-CF57B5FE34E3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DADBD-E1C2-E0D1-1277-55956BAF8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6637-5EB8-4C54-B296-2BDBB57E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790C-F129-4CBA-80CF-6E6B482B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7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5C844-66E0-D526-4F61-4EE27292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F4AD8-BED9-C9BF-9563-B6BC9E602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22B9A-19EB-8EFC-C559-FD842E757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D80BE-B56C-E41D-2541-D0A50FF4A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53C8-87CD-4AB3-BCDC-CF57B5FE34E3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5AE9E-5718-B0E1-26DD-5E26C7E9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D0736-214D-BB53-4314-1CBD05947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790C-F129-4CBA-80CF-6E6B482B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821E-9E69-192C-AF65-59A674CD9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3D093-7BE4-388B-A8E6-D580C222D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54EBA-B66C-78F5-04D6-DBCC33ED6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C00F6C-EAB8-03DF-9FAE-0BD6BEA37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82F03-DB61-944B-2CDE-18312E2E4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818AAD-11ED-051D-1EE3-F10938242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53C8-87CD-4AB3-BCDC-CF57B5FE34E3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562351-CD02-ED08-EACF-66F3FE0A8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C0598-1013-591B-F275-EF00DFFA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790C-F129-4CBA-80CF-6E6B482B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31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F50F2-5492-D969-C767-5BC54038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B1C646-E6BE-59D6-7FE8-89076D36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53C8-87CD-4AB3-BCDC-CF57B5FE34E3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3AAB1-0310-CF1D-0A21-72BEDFD95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62DB9-B67E-BA9F-088F-0985AE26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790C-F129-4CBA-80CF-6E6B482B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67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0D7942-5436-8794-4D15-EFF82F34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53C8-87CD-4AB3-BCDC-CF57B5FE34E3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CE6EE-C4F6-556E-310F-C2D7119A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EC4CB-373E-2B9E-C10C-81C5ADCC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790C-F129-4CBA-80CF-6E6B482B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9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17" y="236592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otham" panose="020B0604020202020204" charset="0"/>
              </a:defRPr>
            </a:lvl1pPr>
            <a:lvl2pPr>
              <a:defRPr sz="2000">
                <a:latin typeface="Gotham" panose="020B0604020202020204" charset="0"/>
              </a:defRPr>
            </a:lvl2pPr>
            <a:lvl3pPr>
              <a:defRPr sz="1800">
                <a:latin typeface="Gotham" panose="020B0604020202020204" charset="0"/>
              </a:defRPr>
            </a:lvl3pPr>
            <a:lvl4pPr>
              <a:defRPr sz="1600">
                <a:latin typeface="Gotham" panose="020B0604020202020204" charset="0"/>
              </a:defRPr>
            </a:lvl4pPr>
            <a:lvl5pPr>
              <a:defRPr sz="1600">
                <a:latin typeface="Gotham" panose="020B060402020202020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otham" panose="020B0604020202020204" charset="0"/>
              </a:defRPr>
            </a:lvl1pPr>
            <a:lvl2pPr>
              <a:defRPr sz="2000">
                <a:latin typeface="Gotham" panose="020B0604020202020204" charset="0"/>
              </a:defRPr>
            </a:lvl2pPr>
            <a:lvl3pPr>
              <a:defRPr sz="1800">
                <a:latin typeface="Gotham" panose="020B0604020202020204" charset="0"/>
              </a:defRPr>
            </a:lvl3pPr>
            <a:lvl4pPr>
              <a:defRPr sz="1600">
                <a:latin typeface="Gotham" panose="020B0604020202020204" charset="0"/>
              </a:defRPr>
            </a:lvl4pPr>
            <a:lvl5pPr>
              <a:defRPr sz="1600">
                <a:latin typeface="Gotham" panose="020B060402020202020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79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E5EA-6EDC-704F-4C26-556FF0B0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53D7A-2C1B-B8B5-84DA-1AB1F92A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52910-3B65-CB3D-9559-DFBB5F4E9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A8C3B-1EB1-5E59-B240-CD72735AB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53C8-87CD-4AB3-BCDC-CF57B5FE34E3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5336C-1FDD-819D-CA2C-74A9DB8F9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88551-04B9-806C-31C3-09C1B0B2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790C-F129-4CBA-80CF-6E6B482B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25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6115-ECE6-D998-4482-0FEAB7EC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75057-927A-7E6D-01BB-FD7781834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4E78C-89DC-0688-78A1-60698B255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BB1D2-A580-0B91-3970-B8D58793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53C8-87CD-4AB3-BCDC-CF57B5FE34E3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1E444-0B86-B5DC-5FD7-53A09A7FF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E2E74-BA60-F204-2D5A-E88709E4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790C-F129-4CBA-80CF-6E6B482B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88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6AB3-6AE6-0FD2-DE6A-55452936D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F3EBC-483F-BFCC-8140-6DFB87683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693C8-CF7B-2716-9144-CE5C7F07B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53C8-87CD-4AB3-BCDC-CF57B5FE34E3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C5E07-1BE5-7727-68E5-1ED16C63F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9701C-3E33-CA8F-55DB-88A7DB7E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790C-F129-4CBA-80CF-6E6B482B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07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245DFD-9848-C8FD-BED6-DCF8108C3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08F3D-2CF2-E756-CF01-D45311F09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0D669-8440-B80D-5392-EF2CE563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53C8-87CD-4AB3-BCDC-CF57B5FE34E3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14BAA-35BE-CCB6-A572-5115DCCA2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B47A8-6ED1-58F0-F14B-9DFA5A2A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790C-F129-4CBA-80CF-6E6B482B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4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17" y="236592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6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5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Gotham" panose="020B060402020202020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otham" panose="020B0604020202020204" charset="0"/>
              </a:defRPr>
            </a:lvl1pPr>
            <a:lvl2pPr>
              <a:defRPr sz="2800">
                <a:latin typeface="Gotham" panose="020B0604020202020204" charset="0"/>
              </a:defRPr>
            </a:lvl2pPr>
            <a:lvl3pPr>
              <a:defRPr sz="2400">
                <a:latin typeface="Gotham" panose="020B0604020202020204" charset="0"/>
              </a:defRPr>
            </a:lvl3pPr>
            <a:lvl4pPr>
              <a:defRPr sz="2000">
                <a:latin typeface="Gotham" panose="020B0604020202020204" charset="0"/>
              </a:defRPr>
            </a:lvl4pPr>
            <a:lvl5pPr>
              <a:defRPr sz="2000">
                <a:latin typeface="Gotham" panose="020B060402020202020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otham" panose="020B060402020202020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0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Gotham" panose="020B060402020202020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Gotham" panose="020B060402020202020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otham" panose="020B060402020202020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7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17" y="236592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Gotham" panose="020B0604020202020204" charset="0"/>
              </a:defRPr>
            </a:lvl1pPr>
            <a:lvl2pPr>
              <a:defRPr>
                <a:latin typeface="Gotham" panose="020B0604020202020204" charset="0"/>
              </a:defRPr>
            </a:lvl2pPr>
            <a:lvl3pPr>
              <a:defRPr>
                <a:latin typeface="Gotham" panose="020B0604020202020204" charset="0"/>
              </a:defRPr>
            </a:lvl3pPr>
            <a:lvl4pPr>
              <a:defRPr>
                <a:latin typeface="Gotham" panose="020B0604020202020204" charset="0"/>
              </a:defRPr>
            </a:lvl4pPr>
            <a:lvl5pPr>
              <a:defRPr>
                <a:latin typeface="Gotham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5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Gotham" panose="020B060402020202020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Gotham" panose="020B0604020202020204" charset="0"/>
              </a:defRPr>
            </a:lvl1pPr>
            <a:lvl2pPr>
              <a:defRPr>
                <a:latin typeface="Gotham" panose="020B0604020202020204" charset="0"/>
              </a:defRPr>
            </a:lvl2pPr>
            <a:lvl3pPr>
              <a:defRPr>
                <a:latin typeface="Gotham" panose="020B0604020202020204" charset="0"/>
              </a:defRPr>
            </a:lvl3pPr>
            <a:lvl4pPr>
              <a:defRPr>
                <a:latin typeface="Gotham" panose="020B0604020202020204" charset="0"/>
              </a:defRPr>
            </a:lvl4pPr>
            <a:lvl5pPr>
              <a:defRPr>
                <a:latin typeface="Gotham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otham" panose="020B060402020202020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5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647057" y="2705101"/>
            <a:ext cx="16849726" cy="6483350"/>
          </a:xfrm>
          <a:prstGeom prst="rect">
            <a:avLst/>
          </a:prstGeom>
        </p:spPr>
        <p:txBody>
          <a:bodyPr vert="horz" lIns="0" tIns="0" rIns="0" bIns="0"/>
          <a:lstStyle>
            <a:lvl1pPr marL="723900" indent="-723900">
              <a:buClr>
                <a:srgbClr val="BFCA4E"/>
              </a:buClr>
              <a:buFont typeface="Wingdings" charset="2"/>
              <a:buChar char="§"/>
              <a:defRPr sz="4400" b="0" i="0">
                <a:solidFill>
                  <a:schemeClr val="tx1"/>
                </a:solidFill>
                <a:latin typeface="Gotham" panose="020B0604020202020204" charset="0"/>
              </a:defRPr>
            </a:lvl1pPr>
            <a:lvl2pPr marL="1447800" indent="-720726">
              <a:buClr>
                <a:srgbClr val="BFCA4E"/>
              </a:buClr>
              <a:buSzPct val="80000"/>
              <a:buFont typeface="Wingdings" charset="2"/>
              <a:buChar char="§"/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B0604020202020204" charset="0"/>
              </a:defRPr>
            </a:lvl2pPr>
            <a:lvl3pPr marL="2000250" indent="-549276">
              <a:buClr>
                <a:srgbClr val="BFCA4E"/>
              </a:buClr>
              <a:buSzPct val="70000"/>
              <a:buFont typeface="Wingdings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B0604020202020204" charset="0"/>
              </a:defRPr>
            </a:lvl3pPr>
            <a:lvl4pPr marL="2514600" indent="-511176">
              <a:buClr>
                <a:srgbClr val="BFCA4E"/>
              </a:buClr>
              <a:buSzPct val="60000"/>
              <a:buFont typeface="Wingdings" charset="2"/>
              <a:buChar char="§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B0604020202020204" charset="0"/>
              </a:defRPr>
            </a:lvl4pPr>
            <a:lvl5pPr marL="2520950" indent="0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7056" y="1638300"/>
            <a:ext cx="1684987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latin typeface="Gotham" panose="020B0604020202020204" charset="0"/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87739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of a crow&#10;&#10;Description automatically generated">
            <a:extLst>
              <a:ext uri="{FF2B5EF4-FFF2-40B4-BE49-F238E27FC236}">
                <a16:creationId xmlns:a16="http://schemas.microsoft.com/office/drawing/2014/main" id="{3B474660-9A0D-4D3C-8E51-392D87C2097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31102"/>
            <a:ext cx="2033293" cy="2033293"/>
          </a:xfrm>
          <a:prstGeom prst="rect">
            <a:avLst/>
          </a:prstGeom>
        </p:spPr>
      </p:pic>
      <p:sp>
        <p:nvSpPr>
          <p:cNvPr id="10" name="AutoShape 6">
            <a:extLst>
              <a:ext uri="{FF2B5EF4-FFF2-40B4-BE49-F238E27FC236}">
                <a16:creationId xmlns:a16="http://schemas.microsoft.com/office/drawing/2014/main" id="{8A2B2379-4535-C4DC-9724-EEDA5A4682BA}"/>
              </a:ext>
            </a:extLst>
          </p:cNvPr>
          <p:cNvSpPr/>
          <p:nvPr userDrawn="1"/>
        </p:nvSpPr>
        <p:spPr>
          <a:xfrm flipV="1">
            <a:off x="1028700" y="1028700"/>
            <a:ext cx="14096392" cy="9525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Gotham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3D874-195F-4025-585E-FD705532DA34}"/>
              </a:ext>
            </a:extLst>
          </p:cNvPr>
          <p:cNvSpPr txBox="1"/>
          <p:nvPr userDrawn="1"/>
        </p:nvSpPr>
        <p:spPr>
          <a:xfrm>
            <a:off x="1296910" y="9410700"/>
            <a:ext cx="6414149" cy="329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spc="600" dirty="0">
                <a:solidFill>
                  <a:srgbClr val="000000"/>
                </a:solidFill>
                <a:latin typeface="Inter"/>
              </a:rPr>
              <a:t>CROWS.ORG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F453D297-2F83-25CC-3EB9-B79C37AF761A}"/>
              </a:ext>
            </a:extLst>
          </p:cNvPr>
          <p:cNvSpPr/>
          <p:nvPr userDrawn="1"/>
        </p:nvSpPr>
        <p:spPr>
          <a:xfrm>
            <a:off x="1028700" y="923925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Gotha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4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41D6E7-C3EE-EB6D-CDF4-22E871694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DE9CD-B0AC-D0B5-D134-504F4BC9D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3B85D-245A-F318-C280-1F291F7C7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2F53C8-87CD-4AB3-BCDC-CF57B5FE34E3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1CF89-883D-0A66-76DF-92E06190D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D9C3D-D626-C83D-83E1-56CDEE91B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FF790C-F129-4CBA-80CF-6E6B482BA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3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671FD058-27CF-2957-80F5-CAE2D98CB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6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C6C5E0-CAA8-CE98-0109-4058894D4742}"/>
              </a:ext>
            </a:extLst>
          </p:cNvPr>
          <p:cNvGrpSpPr/>
          <p:nvPr/>
        </p:nvGrpSpPr>
        <p:grpSpPr>
          <a:xfrm>
            <a:off x="1028700" y="1447800"/>
            <a:ext cx="3086100" cy="3086100"/>
            <a:chOff x="0" y="0"/>
            <a:chExt cx="812800" cy="81280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340AD2E-D9B1-128F-EA62-257EA80FACFA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8B552"/>
            </a:solidFill>
          </p:spPr>
          <p:txBody>
            <a:bodyPr/>
            <a:lstStyle/>
            <a:p>
              <a:endParaRPr lang="en-US" dirty="0">
                <a:latin typeface="Gotham" panose="020B060402020202020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9E09C3-6BBB-36AD-F25F-9B94FC14B49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>
                <a:latin typeface="Gotham" panose="020B060402020202020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3793C0-1991-72B1-4501-6B7CC874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816" y="2365927"/>
            <a:ext cx="13503783" cy="1143000"/>
          </a:xfrm>
        </p:spPr>
        <p:txBody>
          <a:bodyPr lIns="91440" tIns="45720" rIns="91440" bIns="45720" anchor="t"/>
          <a:lstStyle/>
          <a:p>
            <a:pPr algn="l"/>
            <a:r>
              <a:rPr lang="en-US" sz="7200" dirty="0">
                <a:latin typeface="Gotham"/>
              </a:rPr>
              <a:t>TITLE </a:t>
            </a:r>
            <a:br>
              <a:rPr lang="en-US" sz="7200" dirty="0"/>
            </a:br>
            <a:br>
              <a:rPr lang="en-US" sz="6000" b="0" dirty="0"/>
            </a:br>
            <a:endParaRPr lang="en-US" sz="7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6123F-38CC-B5D4-33EF-C526AE622AF4}"/>
              </a:ext>
            </a:extLst>
          </p:cNvPr>
          <p:cNvSpPr txBox="1">
            <a:spLocks/>
          </p:cNvSpPr>
          <p:nvPr/>
        </p:nvSpPr>
        <p:spPr>
          <a:xfrm>
            <a:off x="3298317" y="4152900"/>
            <a:ext cx="13792200" cy="4876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Gotham"/>
              </a:rPr>
              <a:t>NAME</a:t>
            </a:r>
            <a:endParaRPr lang="en-US" sz="5400" dirty="0">
              <a:latin typeface="Gotham" panose="020B0604020202020204" charset="0"/>
            </a:endParaRPr>
          </a:p>
          <a:p>
            <a:pPr lvl="1"/>
            <a:r>
              <a:rPr lang="en-US" sz="5400" dirty="0">
                <a:latin typeface="Gotham"/>
              </a:rPr>
              <a:t>TITLE</a:t>
            </a:r>
            <a:endParaRPr lang="en-US" sz="5400" dirty="0">
              <a:latin typeface="Gotham" panose="020B0604020202020204" charset="0"/>
            </a:endParaRPr>
          </a:p>
          <a:p>
            <a:pPr lvl="1"/>
            <a:endParaRPr lang="en-US" sz="5400" dirty="0">
              <a:latin typeface="Gotham" panose="020B0604020202020204" charset="0"/>
            </a:endParaRPr>
          </a:p>
          <a:p>
            <a:r>
              <a:rPr lang="en-US" sz="5400" dirty="0">
                <a:latin typeface="Gotham"/>
              </a:rPr>
              <a:t>DATE</a:t>
            </a:r>
            <a:endParaRPr lang="en-US" sz="5400" dirty="0">
              <a:latin typeface="Gotham" panose="020B060402020202020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1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E380D6-D066-E2F7-D60F-F13478431CE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Content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D8B5B8-9E50-A44B-3E77-C585D6200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56" y="1714500"/>
            <a:ext cx="14059544" cy="685800"/>
          </a:xfrm>
        </p:spPr>
        <p:txBody>
          <a:bodyPr/>
          <a:lstStyle/>
          <a:p>
            <a:r>
              <a:rPr lang="en-US" sz="540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166467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OMILLISECCONVERTED" val="1"/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5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66&quot;&gt;&lt;property id=&quot;20148&quot; value=&quot;5&quot;/&gt;&lt;property id=&quot;20300&quot; value=&quot;Slide 3&quot;/&gt;&lt;property id=&quot;20307&quot; value=&quot;260&quot;/&gt;&lt;/object&gt;&lt;object type=&quot;3&quot; unique_id=&quot;10109&quot;&gt;&lt;property id=&quot;20148&quot; value=&quot;5&quot;/&gt;&lt;property id=&quot;20300&quot; value=&quot;Slide 14&quot;/&gt;&lt;property id=&quot;20307&quot; value=&quot;261&quot;/&gt;&lt;/object&gt;&lt;object type=&quot;3&quot; unique_id=&quot;10142&quot;&gt;&lt;property id=&quot;20148&quot; value=&quot;5&quot;/&gt;&lt;property id=&quot;20300&quot; value=&quot;Slide 6&quot;/&gt;&lt;property id=&quot;20307&quot; value=&quot;262&quot;/&gt;&lt;/object&gt;&lt;object type=&quot;3&quot; unique_id=&quot;10180&quot;&gt;&lt;property id=&quot;20148&quot; value=&quot;5&quot;/&gt;&lt;property id=&quot;20300&quot; value=&quot;Slide 9&quot;/&gt;&lt;property id=&quot;20307&quot; value=&quot;264&quot;/&gt;&lt;/object&gt;&lt;object type=&quot;3&quot; unique_id=&quot;10181&quot;&gt;&lt;property id=&quot;20148&quot; value=&quot;5&quot;/&gt;&lt;property id=&quot;20300&quot; value=&quot;Slide 13&quot;/&gt;&lt;property id=&quot;20307&quot; value=&quot;263&quot;/&gt;&lt;/object&gt;&lt;object type=&quot;3&quot; unique_id=&quot;10299&quot;&gt;&lt;property id=&quot;20148&quot; value=&quot;5&quot;/&gt;&lt;property id=&quot;20300&quot; value=&quot;Slide 7&quot;/&gt;&lt;property id=&quot;20307&quot; value=&quot;265&quot;/&gt;&lt;/object&gt;&lt;object type=&quot;3&quot; unique_id=&quot;10408&quot;&gt;&lt;property id=&quot;20148&quot; value=&quot;5&quot;/&gt;&lt;property id=&quot;20300&quot; value=&quot;Slide 8&quot;/&gt;&lt;property id=&quot;20307&quot; value=&quot;434&quot;/&gt;&lt;/object&gt;&lt;object type=&quot;3&quot; unique_id=&quot;10409&quot;&gt;&lt;property id=&quot;20148&quot; value=&quot;5&quot;/&gt;&lt;property id=&quot;20300&quot; value=&quot;Slide 11&quot;/&gt;&lt;property id=&quot;20307&quot; value=&quot;436&quot;/&gt;&lt;/object&gt;&lt;object type=&quot;3&quot; unique_id=&quot;10410&quot;&gt;&lt;property id=&quot;20148&quot; value=&quot;5&quot;/&gt;&lt;property id=&quot;20300&quot; value=&quot;Slide 10&quot;/&gt;&lt;property id=&quot;20307&quot; value=&quot;437&quot;/&gt;&lt;/object&gt;&lt;object type=&quot;3&quot; unique_id=&quot;10816&quot;&gt;&lt;property id=&quot;20148&quot; value=&quot;5&quot;/&gt;&lt;property id=&quot;20300&quot; value=&quot;Slide 12&quot;/&gt;&lt;property id=&quot;20307&quot; value=&quot;438&quot;/&gt;&lt;/object&gt;&lt;object type=&quot;3&quot; unique_id=&quot;12482&quot;&gt;&lt;property id=&quot;20148&quot; value=&quot;5&quot;/&gt;&lt;property id=&quot;20300&quot; value=&quot;Slide 1&quot;/&gt;&lt;property id=&quot;20307&quot; value=&quot;443&quot;/&gt;&lt;/object&gt;&lt;/object&gt;&lt;object type=&quot;8&quot; unique_id=&quot;10012&quot;&gt;&lt;/object&gt;&lt;/object&gt;&lt;/database&gt;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45010b-8d5d-4953-a706-305081370956">
      <Terms xmlns="http://schemas.microsoft.com/office/infopath/2007/PartnerControls"/>
    </lcf76f155ced4ddcb4097134ff3c332f>
    <TaxCatchAll xmlns="0b9e5260-8ec7-4b6d-a643-eaf604d7c8d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8F714C919DD4A8BB494EADCE00350" ma:contentTypeVersion="18" ma:contentTypeDescription="Create a new document." ma:contentTypeScope="" ma:versionID="8e0ae4b235ab083ccdf1dda8125ef871">
  <xsd:schema xmlns:xsd="http://www.w3.org/2001/XMLSchema" xmlns:xs="http://www.w3.org/2001/XMLSchema" xmlns:p="http://schemas.microsoft.com/office/2006/metadata/properties" xmlns:ns2="3b45010b-8d5d-4953-a706-305081370956" xmlns:ns3="0b9e5260-8ec7-4b6d-a643-eaf604d7c8d8" targetNamespace="http://schemas.microsoft.com/office/2006/metadata/properties" ma:root="true" ma:fieldsID="eae13d2376d364dc9858b9e626b9a920" ns2:_="" ns3:_="">
    <xsd:import namespace="3b45010b-8d5d-4953-a706-305081370956"/>
    <xsd:import namespace="0b9e5260-8ec7-4b6d-a643-eaf604d7c8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5010b-8d5d-4953-a706-305081370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8728044-b2c4-4302-a6b2-5243109665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9e5260-8ec7-4b6d-a643-eaf604d7c8d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e9e80d-ed73-4ad8-8d66-f30ac2c63f7b}" ma:internalName="TaxCatchAll" ma:showField="CatchAllData" ma:web="0b9e5260-8ec7-4b6d-a643-eaf604d7c8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913735-0FA9-418E-A295-42E2E014C4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528486-31FA-406A-8416-B5DBA96E3966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3b45010b-8d5d-4953-a706-305081370956"/>
    <ds:schemaRef ds:uri="http://schemas.openxmlformats.org/package/2006/metadata/core-properties"/>
    <ds:schemaRef ds:uri="0b9e5260-8ec7-4b6d-a643-eaf604d7c8d8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24EEFB9-E5A3-4294-BA7F-5997D98645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5010b-8d5d-4953-a706-305081370956"/>
    <ds:schemaRef ds:uri="0b9e5260-8ec7-4b6d-a643-eaf604d7c8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13581</TotalTime>
  <Words>9</Words>
  <Application>Microsoft Office PowerPoint</Application>
  <PresentationFormat>Custom</PresentationFormat>
  <Paragraphs>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 Display</vt:lpstr>
      <vt:lpstr>Inter</vt:lpstr>
      <vt:lpstr>Aptos</vt:lpstr>
      <vt:lpstr>Wingdings</vt:lpstr>
      <vt:lpstr>Gotham</vt:lpstr>
      <vt:lpstr>Arial</vt:lpstr>
      <vt:lpstr>3_Office Theme</vt:lpstr>
      <vt:lpstr>Custom Design</vt:lpstr>
      <vt:lpstr>PowerPoint Presentation</vt:lpstr>
      <vt:lpstr>TITLE   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AOC Slides Template 1</dc:title>
  <dc:creator>Raleigh Leavitt</dc:creator>
  <cp:lastModifiedBy>Raleigh Leavitt</cp:lastModifiedBy>
  <cp:revision>16</cp:revision>
  <dcterms:created xsi:type="dcterms:W3CDTF">2006-08-16T00:00:00Z</dcterms:created>
  <dcterms:modified xsi:type="dcterms:W3CDTF">2025-01-27T19:28:25Z</dcterms:modified>
  <dc:identifier>DAFp8dsQ0SY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0x010100C978F714C919DD4A8BB494EADCE00350</vt:lpwstr>
  </property>
  <property fmtid="{D5CDD505-2E9C-101B-9397-08002B2CF9AE}" pid="3" name="MediaServiceImageTags">
    <vt:lpwstr/>
  </property>
</Properties>
</file>