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DFC2F-2C9B-6D44-A879-6FF1929A4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59C7D-98C2-6248-9831-EE85DEAC4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71495-6B7C-CB45-8274-2E1B81C5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6ADE5-7EB8-4540-AD1A-2C7DFA0D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BCEEA-23EE-7A45-8AC1-9F6D82E3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E0A-DBC3-EE45-9817-B0375875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73A6E-FB81-F645-9C0C-B28ABDC59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76C71-5E1F-D748-8D0D-EFBFBDBD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7803C-AD7B-2448-98A8-D77D77C8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C415-69B0-4647-9897-2169FA38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C5F40-57A6-A94C-A20A-E966CA062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ACF31-1A9A-1D49-932E-BEDAA574E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E558C-F0F8-7142-A1E7-D0F96994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969A7-19F0-204B-9FF9-BC31E103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33A1-9C9D-8845-89CA-A7CE3534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0639-125F-B340-9472-4BBD9561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07B1-5AA4-D241-B992-0DA213A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382B-742A-5748-9AB8-D5CFB4B6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C235D-F6FF-AA47-A5F8-FD7568FE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1CCC2-508D-E14C-B5FD-21F100F1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632F-3B49-B045-9167-D4AA82C6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D608E-A4DF-3045-8E70-FA765C90C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44B99-9CC4-084D-B264-3AFB4498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56559-68A1-6545-8E3A-44C2763D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F9AF-BCAE-784A-A8C0-DD2EE043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4869-C08A-2343-8FCA-4A0427B9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04A03-F7ED-5046-A205-8A874B778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8938A-B4CD-A547-BCD9-4FEF591F2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8E350-E59B-5542-A949-F60F895F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326F0-3E40-F349-BC8E-306EC0C6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CC18-FCA9-154E-BC00-A77F560D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BB67-CDBF-1E4D-8295-E4765317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12B5F-933B-9A49-AB77-B240CC08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D9139-C8F5-4043-9EF3-6B2A1766C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8A6-8844-1547-876B-CB5F14057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0FC249-47E1-8746-8AF7-86880FDEB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458F0-29F5-9E47-B998-7CAB8479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91A07E-F625-B448-A656-2E8A8627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BA715-37D6-7549-90D2-005E1B9C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F799-01F5-7445-80C3-6F5D9397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7B655-0126-9D4A-B398-6AA15363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81863-C75B-B040-8F33-AB780FBA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69655-851E-0441-9D6C-2F08E79E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0C8DA-8AA8-CB4C-9200-39345370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5716A-4FEF-2341-94F1-9E127E1B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93002-7DE3-2C47-9E26-586AADA49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C6D02-6022-554F-AC10-B95A544F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9BDA-9254-594E-A339-ABD3FF7D0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7D0ED-5AAB-5446-814B-86C855DAD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849BA-9980-B646-A827-C3C3B51E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51D3F-9A34-614E-B1CF-1B9C5FAB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B0D99-9776-F842-9EE8-225418F0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6B93-9DE7-2D41-BB42-BDF3E3113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67904C-A64B-F54B-8BFB-ABC9F0E4F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99F79-87E1-D84B-860E-55C686BA1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D94D-B192-314D-BE0D-CFFE522B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0CB7-7920-8C43-9AA3-2380C446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FD596-5D85-4E43-AE12-F56BFB99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E6B61-601F-FC44-8232-41DFBCB2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BF40E-C04B-0141-ABD8-48EEF1A2E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4227C-EDA1-824D-8E4F-3F8EB5AA1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742F-9C93-7F48-A7A1-E9B7014D1CF6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CA616-4D06-3C42-AAF6-3CA318AF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F3418-4119-4A4C-8F55-206C42C2C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F619-1F17-5847-A727-14DA2A08C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7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E4814-50F4-A84D-82BE-E0705A4B4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9" y="622300"/>
            <a:ext cx="9751541" cy="60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2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Gruis</dc:creator>
  <cp:lastModifiedBy>Leslie Gruis</cp:lastModifiedBy>
  <cp:revision>1</cp:revision>
  <dcterms:created xsi:type="dcterms:W3CDTF">2021-06-28T22:10:25Z</dcterms:created>
  <dcterms:modified xsi:type="dcterms:W3CDTF">2021-06-28T22:16:37Z</dcterms:modified>
</cp:coreProperties>
</file>