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39F5"/>
    <a:srgbClr val="FF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/>
    <p:restoredTop sz="94654"/>
  </p:normalViewPr>
  <p:slideViewPr>
    <p:cSldViewPr snapToGrid="0" snapToObjects="1">
      <p:cViewPr varScale="1">
        <p:scale>
          <a:sx n="101" d="100"/>
          <a:sy n="101" d="100"/>
        </p:scale>
        <p:origin x="200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81FB2-D642-C848-80AC-0FEF975C4C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CAD64A-4497-9A4A-A461-87F1D8E5E4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A1CB70-C1B8-E44C-B76D-D41370901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F52D5-56CE-594F-9493-3A00F49686CB}" type="datetimeFigureOut">
              <a:rPr lang="en-US" smtClean="0"/>
              <a:t>5/28/21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C8493C-7C30-F446-8EE9-4E6DC2241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1F2FC4-2158-7E46-853A-CCF803344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7090-82E0-4845-A16A-CDC3CB653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668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053DE-4CA0-6447-9F4A-A555AFF3E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2E967D-6BDD-CB46-BA7A-6EF847F830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CFF7D2-5452-2B40-A460-CD4D48B63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F52D5-56CE-594F-9493-3A00F49686CB}" type="datetimeFigureOut">
              <a:rPr lang="en-US" smtClean="0"/>
              <a:t>5/28/21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C4CDBF-CF01-BB46-B84F-C446BE05D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64DC7B-D97B-C049-B9BE-EA64D134D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7090-82E0-4845-A16A-CDC3CB653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675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F573CF-32A2-CE40-A349-00D5890678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1DB134-AF9D-AF40-B3B5-1B73E68637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7B02A8-045A-9143-AF4A-53280A2A0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F52D5-56CE-594F-9493-3A00F49686CB}" type="datetimeFigureOut">
              <a:rPr lang="en-US" smtClean="0"/>
              <a:t>5/28/21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340B5-C8C1-5A43-B50F-461511E21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9E8202-E880-584B-9FC9-3583FB890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7090-82E0-4845-A16A-CDC3CB653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232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0B027-43A4-E548-9D14-81E146903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59497-A2F4-474C-BCAD-04CB18F7C1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845739-58C2-A148-8C9D-A60CE3E35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F52D5-56CE-594F-9493-3A00F49686CB}" type="datetimeFigureOut">
              <a:rPr lang="en-US" smtClean="0"/>
              <a:t>5/28/21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40E9A0-A2F1-D64B-9C0A-653E49416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C6146-3C74-7844-B25B-6F3C26384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7090-82E0-4845-A16A-CDC3CB653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493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C2378-DA6B-B341-A892-D997E0E50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98A03-9234-E441-8896-9D7B9B8668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DD0A58-5F59-2C41-A6E3-781DBF795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F52D5-56CE-594F-9493-3A00F49686CB}" type="datetimeFigureOut">
              <a:rPr lang="en-US" smtClean="0"/>
              <a:t>5/28/21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F0DC2E-2C02-734F-A106-83A8A07D9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55621-CC6B-E846-9F85-C7CC3D315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7090-82E0-4845-A16A-CDC3CB653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391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221A6-3998-B847-A50D-1371B5342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057134-B826-444B-A32D-31474A4074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323D57-C365-D946-8823-8344DBB888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77C211-FD7B-9B46-B533-0B2670F9F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F52D5-56CE-594F-9493-3A00F49686CB}" type="datetimeFigureOut">
              <a:rPr lang="en-US" smtClean="0"/>
              <a:t>5/28/21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894CD3-8DC4-4148-83C1-814C2D3AB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B60A8D-E509-654E-88CA-2A5B69921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7090-82E0-4845-A16A-CDC3CB653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795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33684-834E-B543-9CFE-B36BFDBAB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32B637-2A86-5543-B92A-D4F3D99E06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FC8ED5-D804-F248-A614-24A0EF4E78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BC7316-DA96-0C4E-9247-62B4AED893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1D8F60-E29E-124E-BF91-3E52D0A377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C90D39-DFDB-8348-A54A-641702B0A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F52D5-56CE-594F-9493-3A00F49686CB}" type="datetimeFigureOut">
              <a:rPr lang="en-US" smtClean="0"/>
              <a:t>5/28/21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5AF1C9-D347-9449-AEC7-FDEF13275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968838-6EF9-4749-8860-19D0F3354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7090-82E0-4845-A16A-CDC3CB653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971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F48CD-77AE-F34E-96EF-E5C00DBC5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96AA93-4548-964F-9507-4B1950A0E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F52D5-56CE-594F-9493-3A00F49686CB}" type="datetimeFigureOut">
              <a:rPr lang="en-US" smtClean="0"/>
              <a:t>5/28/21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092858-840C-7847-9E6F-B4F91116A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314A0C-EB6F-824C-B126-6479C70D2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7090-82E0-4845-A16A-CDC3CB653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330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164A42-5237-634A-A481-3F376A34B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F52D5-56CE-594F-9493-3A00F49686CB}" type="datetimeFigureOut">
              <a:rPr lang="en-US" smtClean="0"/>
              <a:t>5/28/21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181764-9AEA-4D47-96A0-B2876CA4F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735ED5-1328-8843-922C-C65582B59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7090-82E0-4845-A16A-CDC3CB653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437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02C8D-C6E9-9C48-85AD-67B21B6A7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755CB-6C44-714A-A5B2-6E1C6427AC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F5D521-2FE8-6B45-B009-686D2FD15D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44FDA1-FA14-9047-8FED-C1607E5C8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F52D5-56CE-594F-9493-3A00F49686CB}" type="datetimeFigureOut">
              <a:rPr lang="en-US" smtClean="0"/>
              <a:t>5/28/21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D97978-C880-1143-99F9-87F06AA72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6EADC7-91ED-B046-946E-019526E06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7090-82E0-4845-A16A-CDC3CB653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3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9888C-AB50-8348-8C31-85C7C1523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A69833-721D-A24A-BA4D-328248E938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753645-34BB-BA40-909C-F316527220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A9B637-1D7E-674E-B504-29B3E8521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F52D5-56CE-594F-9493-3A00F49686CB}" type="datetimeFigureOut">
              <a:rPr lang="en-US" smtClean="0"/>
              <a:t>5/28/21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873640-012A-BE49-B65C-24DC25F24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0245DD-76E9-8045-849C-0528F4D37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7090-82E0-4845-A16A-CDC3CB653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963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DE7EB0-44DB-2B4A-95BD-D59670F54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72FE21-BF51-0746-BE2E-A6BFABBA68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C0888D-87CB-7E4A-8BFE-C664DF416A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F52D5-56CE-594F-9493-3A00F49686CB}" type="datetimeFigureOut">
              <a:rPr lang="en-US" smtClean="0"/>
              <a:t>5/28/21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5C1341-4A4D-EA47-BD5D-3657F3BB10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4678E4-1B00-8A46-B2A5-884E5BC499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17090-82E0-4845-A16A-CDC3CB653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40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EB864EB9-DFEA-314C-9B2A-B2FD4A4CE2D0}"/>
              </a:ext>
            </a:extLst>
          </p:cNvPr>
          <p:cNvCxnSpPr>
            <a:cxnSpLocks/>
          </p:cNvCxnSpPr>
          <p:nvPr/>
        </p:nvCxnSpPr>
        <p:spPr>
          <a:xfrm flipV="1">
            <a:off x="4878977" y="378823"/>
            <a:ext cx="19594" cy="13193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7E5C313E-02B2-D34E-B2A6-8FC9CB2DEA77}"/>
              </a:ext>
            </a:extLst>
          </p:cNvPr>
          <p:cNvSpPr/>
          <p:nvPr/>
        </p:nvSpPr>
        <p:spPr>
          <a:xfrm>
            <a:off x="4258491" y="1698171"/>
            <a:ext cx="1293223" cy="3304903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c 5">
            <a:extLst>
              <a:ext uri="{FF2B5EF4-FFF2-40B4-BE49-F238E27FC236}">
                <a16:creationId xmlns:a16="http://schemas.microsoft.com/office/drawing/2014/main" id="{90825D7D-EC85-C54D-9DF0-5ED7D25D6CDC}"/>
              </a:ext>
            </a:extLst>
          </p:cNvPr>
          <p:cNvSpPr/>
          <p:nvPr/>
        </p:nvSpPr>
        <p:spPr>
          <a:xfrm flipH="1">
            <a:off x="4160531" y="1523138"/>
            <a:ext cx="1443445" cy="2207623"/>
          </a:xfrm>
          <a:prstGeom prst="arc">
            <a:avLst>
              <a:gd name="adj1" fmla="val 15405565"/>
              <a:gd name="adj2" fmla="val 21371157"/>
            </a:avLst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>
            <a:extLst>
              <a:ext uri="{FF2B5EF4-FFF2-40B4-BE49-F238E27FC236}">
                <a16:creationId xmlns:a16="http://schemas.microsoft.com/office/drawing/2014/main" id="{854385E3-D9E1-6342-99F6-AC3813C321B5}"/>
              </a:ext>
            </a:extLst>
          </p:cNvPr>
          <p:cNvSpPr/>
          <p:nvPr/>
        </p:nvSpPr>
        <p:spPr>
          <a:xfrm flipV="1">
            <a:off x="4096378" y="2403566"/>
            <a:ext cx="135989" cy="212577"/>
          </a:xfrm>
          <a:prstGeom prst="triangl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0A396BD-6BBD-5F48-BDAA-CE973E9995AA}"/>
              </a:ext>
            </a:extLst>
          </p:cNvPr>
          <p:cNvCxnSpPr>
            <a:cxnSpLocks/>
          </p:cNvCxnSpPr>
          <p:nvPr/>
        </p:nvCxnSpPr>
        <p:spPr>
          <a:xfrm>
            <a:off x="3291841" y="2965974"/>
            <a:ext cx="3644537" cy="58712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973706F-428B-A44C-831E-91020AE76438}"/>
              </a:ext>
            </a:extLst>
          </p:cNvPr>
          <p:cNvCxnSpPr>
            <a:cxnSpLocks/>
          </p:cNvCxnSpPr>
          <p:nvPr/>
        </p:nvCxnSpPr>
        <p:spPr>
          <a:xfrm>
            <a:off x="4898571" y="3226526"/>
            <a:ext cx="2037807" cy="3265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E193124-9DA6-D843-AB18-F3CEE51E2D92}"/>
              </a:ext>
            </a:extLst>
          </p:cNvPr>
          <p:cNvCxnSpPr>
            <a:cxnSpLocks/>
          </p:cNvCxnSpPr>
          <p:nvPr/>
        </p:nvCxnSpPr>
        <p:spPr>
          <a:xfrm>
            <a:off x="3298372" y="2965974"/>
            <a:ext cx="960119" cy="1603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B02279E-011F-2241-B6A2-B1BF783E1209}"/>
              </a:ext>
            </a:extLst>
          </p:cNvPr>
          <p:cNvSpPr txBox="1"/>
          <p:nvPr/>
        </p:nvSpPr>
        <p:spPr>
          <a:xfrm>
            <a:off x="2704080" y="1655575"/>
            <a:ext cx="16288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chemeClr val="accent1"/>
                </a:solidFill>
              </a:rPr>
              <a:t>w</a:t>
            </a:r>
            <a:r>
              <a:rPr lang="en-US" sz="1400" baseline="-25000" dirty="0" err="1">
                <a:solidFill>
                  <a:schemeClr val="accent1"/>
                </a:solidFill>
              </a:rPr>
              <a:t>s</a:t>
            </a:r>
            <a:r>
              <a:rPr lang="en-US" sz="1400" baseline="30000" dirty="0">
                <a:solidFill>
                  <a:schemeClr val="accent1"/>
                </a:solidFill>
              </a:rPr>
              <a:t> = </a:t>
            </a:r>
            <a:r>
              <a:rPr lang="en-US" sz="1400" dirty="0">
                <a:solidFill>
                  <a:schemeClr val="accent1"/>
                </a:solidFill>
              </a:rPr>
              <a:t>angular velocity</a:t>
            </a:r>
            <a:endParaRPr lang="en-US" sz="1400" baseline="-25000" dirty="0">
              <a:solidFill>
                <a:schemeClr val="accent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6824D3E-5A1C-BE41-822E-F1D24C3BE4EB}"/>
              </a:ext>
            </a:extLst>
          </p:cNvPr>
          <p:cNvSpPr txBox="1"/>
          <p:nvPr/>
        </p:nvSpPr>
        <p:spPr>
          <a:xfrm>
            <a:off x="4612856" y="2169991"/>
            <a:ext cx="282450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A139F5"/>
                </a:solidFill>
              </a:rPr>
              <a:t>R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C631B7F-2DC7-EB49-92FC-CF8851CCB938}"/>
              </a:ext>
            </a:extLst>
          </p:cNvPr>
          <p:cNvCxnSpPr>
            <a:cxnSpLocks/>
          </p:cNvCxnSpPr>
          <p:nvPr/>
        </p:nvCxnSpPr>
        <p:spPr>
          <a:xfrm flipV="1">
            <a:off x="4872445" y="1698171"/>
            <a:ext cx="6532" cy="1528355"/>
          </a:xfrm>
          <a:prstGeom prst="line">
            <a:avLst/>
          </a:prstGeom>
          <a:ln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FCC8651-5D67-964A-89DB-8FDBB6B021F9}"/>
              </a:ext>
            </a:extLst>
          </p:cNvPr>
          <p:cNvCxnSpPr/>
          <p:nvPr/>
        </p:nvCxnSpPr>
        <p:spPr>
          <a:xfrm flipH="1">
            <a:off x="3409405" y="3032751"/>
            <a:ext cx="378823" cy="6139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6C4F2C83-F044-6747-8D1A-78622A9C6707}"/>
              </a:ext>
            </a:extLst>
          </p:cNvPr>
          <p:cNvSpPr txBox="1"/>
          <p:nvPr/>
        </p:nvSpPr>
        <p:spPr>
          <a:xfrm>
            <a:off x="4399819" y="3247405"/>
            <a:ext cx="279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A139F5"/>
                </a:solidFill>
              </a:rPr>
              <a:t>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689273E-1D80-EA4D-9FC1-160FF39A4F5C}"/>
              </a:ext>
            </a:extLst>
          </p:cNvPr>
          <p:cNvSpPr txBox="1"/>
          <p:nvPr/>
        </p:nvSpPr>
        <p:spPr>
          <a:xfrm>
            <a:off x="3260001" y="3743824"/>
            <a:ext cx="8066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1"/>
                </a:solidFill>
              </a:rPr>
              <a:t>F = force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54DC4B8-4EA9-4448-9382-5FBE358592CF}"/>
              </a:ext>
            </a:extLst>
          </p:cNvPr>
          <p:cNvSpPr txBox="1"/>
          <p:nvPr/>
        </p:nvSpPr>
        <p:spPr>
          <a:xfrm>
            <a:off x="5577860" y="3659760"/>
            <a:ext cx="18821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L = angular momentum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7292605A-1BBA-FB49-B0E1-5D7778B7BB22}"/>
              </a:ext>
            </a:extLst>
          </p:cNvPr>
          <p:cNvCxnSpPr>
            <a:cxnSpLocks/>
          </p:cNvCxnSpPr>
          <p:nvPr/>
        </p:nvCxnSpPr>
        <p:spPr>
          <a:xfrm flipV="1">
            <a:off x="4875711" y="1018903"/>
            <a:ext cx="16329" cy="219544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8730C409-C5AF-6341-8640-23FB5E551DCB}"/>
              </a:ext>
            </a:extLst>
          </p:cNvPr>
          <p:cNvSpPr txBox="1"/>
          <p:nvPr/>
        </p:nvSpPr>
        <p:spPr>
          <a:xfrm>
            <a:off x="4912278" y="1100489"/>
            <a:ext cx="9355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T = torque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CF9DFCB-8C47-4F43-BCD5-EF3746FA6F8E}"/>
              </a:ext>
            </a:extLst>
          </p:cNvPr>
          <p:cNvSpPr txBox="1"/>
          <p:nvPr/>
        </p:nvSpPr>
        <p:spPr>
          <a:xfrm>
            <a:off x="7460042" y="1523138"/>
            <a:ext cx="2164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 = b x F = |b| |F| </a:t>
            </a:r>
            <a:r>
              <a:rPr lang="en-US" dirty="0" err="1"/>
              <a:t>u</a:t>
            </a:r>
            <a:r>
              <a:rPr lang="en-US" baseline="-25000" dirty="0" err="1"/>
              <a:t>z</a:t>
            </a:r>
            <a:r>
              <a:rPr lang="en-US" dirty="0"/>
              <a:t> 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3E2B581C-27A9-624F-A807-DBC17D858416}"/>
              </a:ext>
            </a:extLst>
          </p:cNvPr>
          <p:cNvCxnSpPr/>
          <p:nvPr/>
        </p:nvCxnSpPr>
        <p:spPr>
          <a:xfrm>
            <a:off x="4882253" y="3226526"/>
            <a:ext cx="2096580" cy="33606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27E053AA-5329-B840-91E5-23A1098F9444}"/>
              </a:ext>
            </a:extLst>
          </p:cNvPr>
          <p:cNvCxnSpPr>
            <a:cxnSpLocks/>
          </p:cNvCxnSpPr>
          <p:nvPr/>
        </p:nvCxnSpPr>
        <p:spPr>
          <a:xfrm>
            <a:off x="4872445" y="3232264"/>
            <a:ext cx="871127" cy="15482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6E6C7497-1C40-BB4E-BD2A-10051187C321}"/>
              </a:ext>
            </a:extLst>
          </p:cNvPr>
          <p:cNvSpPr txBox="1"/>
          <p:nvPr/>
        </p:nvSpPr>
        <p:spPr>
          <a:xfrm>
            <a:off x="6975640" y="3387092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44A5455C-93AD-F948-91B0-DC50BBD475E6}"/>
              </a:ext>
            </a:extLst>
          </p:cNvPr>
          <p:cNvCxnSpPr>
            <a:cxnSpLocks/>
          </p:cNvCxnSpPr>
          <p:nvPr/>
        </p:nvCxnSpPr>
        <p:spPr>
          <a:xfrm flipV="1">
            <a:off x="5441659" y="1816574"/>
            <a:ext cx="475815" cy="6363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C687F2E0-9410-3A45-B703-880548A1F60D}"/>
              </a:ext>
            </a:extLst>
          </p:cNvPr>
          <p:cNvCxnSpPr/>
          <p:nvPr/>
        </p:nvCxnSpPr>
        <p:spPr>
          <a:xfrm flipH="1">
            <a:off x="4882253" y="2403566"/>
            <a:ext cx="598605" cy="821198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E6E5EBF1-8BEC-A241-8E55-240670B976B3}"/>
              </a:ext>
            </a:extLst>
          </p:cNvPr>
          <p:cNvSpPr txBox="1"/>
          <p:nvPr/>
        </p:nvSpPr>
        <p:spPr>
          <a:xfrm>
            <a:off x="5902033" y="1564972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2548C13-5B19-4244-9EDE-471D57D99DB6}"/>
              </a:ext>
            </a:extLst>
          </p:cNvPr>
          <p:cNvSpPr txBox="1"/>
          <p:nvPr/>
        </p:nvSpPr>
        <p:spPr>
          <a:xfrm>
            <a:off x="4916508" y="237344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E8403418-4C27-B849-97F6-19FD252DFAA6}"/>
              </a:ext>
            </a:extLst>
          </p:cNvPr>
          <p:cNvCxnSpPr/>
          <p:nvPr/>
        </p:nvCxnSpPr>
        <p:spPr>
          <a:xfrm>
            <a:off x="9274629" y="1564972"/>
            <a:ext cx="15675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B61C6325-E004-524A-96A6-D9BC400DFBB0}"/>
              </a:ext>
            </a:extLst>
          </p:cNvPr>
          <p:cNvCxnSpPr>
            <a:cxnSpLocks/>
          </p:cNvCxnSpPr>
          <p:nvPr/>
        </p:nvCxnSpPr>
        <p:spPr>
          <a:xfrm>
            <a:off x="7473105" y="1523138"/>
            <a:ext cx="23398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0A444BD0-F61C-A54E-8691-18C5E77EB6EC}"/>
              </a:ext>
            </a:extLst>
          </p:cNvPr>
          <p:cNvSpPr txBox="1"/>
          <p:nvPr/>
        </p:nvSpPr>
        <p:spPr>
          <a:xfrm>
            <a:off x="5448867" y="2462188"/>
            <a:ext cx="116807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00B050"/>
                </a:solidFill>
              </a:rPr>
              <a:t>L’ (precession</a:t>
            </a:r>
          </a:p>
          <a:p>
            <a:pPr algn="ctr"/>
            <a:r>
              <a:rPr lang="en-US" sz="1400" dirty="0">
                <a:solidFill>
                  <a:srgbClr val="00B050"/>
                </a:solidFill>
              </a:rPr>
              <a:t>caused by</a:t>
            </a:r>
          </a:p>
          <a:p>
            <a:pPr algn="ctr"/>
            <a:r>
              <a:rPr lang="en-US" sz="1400" dirty="0">
                <a:solidFill>
                  <a:srgbClr val="00B050"/>
                </a:solidFill>
              </a:rPr>
              <a:t>torque)</a:t>
            </a: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FA1FA591-3138-5241-8D87-E33C7F0C0605}"/>
              </a:ext>
            </a:extLst>
          </p:cNvPr>
          <p:cNvSpPr/>
          <p:nvPr/>
        </p:nvSpPr>
        <p:spPr>
          <a:xfrm rot="20821355">
            <a:off x="4254135" y="1550122"/>
            <a:ext cx="1293223" cy="3304903"/>
          </a:xfrm>
          <a:prstGeom prst="ellipse">
            <a:avLst/>
          </a:prstGeom>
          <a:noFill/>
          <a:ln w="28575"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528A94DC-E136-BB4B-97D8-3FE42BA0D90B}"/>
              </a:ext>
            </a:extLst>
          </p:cNvPr>
          <p:cNvCxnSpPr>
            <a:cxnSpLocks/>
          </p:cNvCxnSpPr>
          <p:nvPr/>
        </p:nvCxnSpPr>
        <p:spPr>
          <a:xfrm flipV="1">
            <a:off x="4886487" y="2982411"/>
            <a:ext cx="844868" cy="229338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88F9C89-850D-DA48-A3FB-75974893B1BD}"/>
              </a:ext>
            </a:extLst>
          </p:cNvPr>
          <p:cNvCxnSpPr/>
          <p:nvPr/>
        </p:nvCxnSpPr>
        <p:spPr>
          <a:xfrm flipV="1">
            <a:off x="4834345" y="1724238"/>
            <a:ext cx="0" cy="1541747"/>
          </a:xfrm>
          <a:prstGeom prst="line">
            <a:avLst/>
          </a:prstGeom>
          <a:ln w="28575">
            <a:solidFill>
              <a:srgbClr val="A139F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284F46B-68F0-1140-883C-2F26668EF184}"/>
              </a:ext>
            </a:extLst>
          </p:cNvPr>
          <p:cNvCxnSpPr>
            <a:cxnSpLocks/>
          </p:cNvCxnSpPr>
          <p:nvPr/>
        </p:nvCxnSpPr>
        <p:spPr>
          <a:xfrm flipH="1" flipV="1">
            <a:off x="3757956" y="3097080"/>
            <a:ext cx="1085037" cy="175722"/>
          </a:xfrm>
          <a:prstGeom prst="line">
            <a:avLst/>
          </a:prstGeom>
          <a:ln w="28575">
            <a:solidFill>
              <a:srgbClr val="A139F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7012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1810</TotalTime>
  <Words>40</Words>
  <Application>Microsoft Macintosh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Leslie Gruis</dc:creator>
  <cp:lastModifiedBy>Leslie Gruis</cp:lastModifiedBy>
  <cp:revision>12</cp:revision>
  <dcterms:created xsi:type="dcterms:W3CDTF">2021-05-13T14:24:56Z</dcterms:created>
  <dcterms:modified xsi:type="dcterms:W3CDTF">2021-05-28T20:00:25Z</dcterms:modified>
</cp:coreProperties>
</file>