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05F4"/>
    <a:srgbClr val="000000"/>
    <a:srgbClr val="C93AF3"/>
    <a:srgbClr val="1BEE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8"/>
    <p:restoredTop sz="95755"/>
  </p:normalViewPr>
  <p:slideViewPr>
    <p:cSldViewPr snapToGrid="0" snapToObjects="1">
      <p:cViewPr varScale="1">
        <p:scale>
          <a:sx n="101" d="100"/>
          <a:sy n="101" d="100"/>
        </p:scale>
        <p:origin x="20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6270B-E15D-4E41-A715-413E39B5FF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610761-C393-4D4A-9F9E-992BACD7D6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EBD42D-D3DA-924F-A545-156B0599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286-1F9F-6347-A33E-27389DA8140B}" type="datetimeFigureOut">
              <a:rPr lang="en-US" smtClean="0"/>
              <a:t>4/14/21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F4B42-4B37-3D46-BC1E-4D6905EEF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1D5F7-A8F6-704D-8E87-7662DDCE4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C54A-239F-7948-B32D-920A8D100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272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3AD5E-9512-D544-A173-08CAD9BEB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CBF0FD-7ACA-3841-855B-3D5215E7E1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68481-5BBD-FF4D-9F80-76052501D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286-1F9F-6347-A33E-27389DA8140B}" type="datetimeFigureOut">
              <a:rPr lang="en-US" smtClean="0"/>
              <a:t>4/14/21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DEB1A-6934-8D43-B988-4793D0DC6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A5493-1C6F-AE4D-B40D-6A9BF2693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C54A-239F-7948-B32D-920A8D100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1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F60B69-8FC3-F24F-B070-36FA5B2C6B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76DC94-D010-9C4A-83A4-122844DE15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EC188-0EE1-A740-9C80-5FAED47E0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286-1F9F-6347-A33E-27389DA8140B}" type="datetimeFigureOut">
              <a:rPr lang="en-US" smtClean="0"/>
              <a:t>4/14/21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6AB87D-1E92-C249-A3A1-B969A8A02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1CA62-FA3E-4045-997A-F8E2827FC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C54A-239F-7948-B32D-920A8D100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631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04955-853A-CB40-A9B3-E935BC90E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CA00E-3C3A-BE4F-954D-959C2F2DB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99C9B-9B43-EE44-A0C0-B4970CF51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286-1F9F-6347-A33E-27389DA8140B}" type="datetimeFigureOut">
              <a:rPr lang="en-US" smtClean="0"/>
              <a:t>4/14/21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BC6A6-1DC1-7B47-9774-8AE1E64F6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B7AB3-BD67-AD4F-89C6-1D7C5192F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C54A-239F-7948-B32D-920A8D100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75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A2A5B-A031-8E4F-A783-392F1E9D6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35F44D-CB2B-6E44-956E-CCF855A4D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B888F7-054E-4546-ACCB-C70B1C889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286-1F9F-6347-A33E-27389DA8140B}" type="datetimeFigureOut">
              <a:rPr lang="en-US" smtClean="0"/>
              <a:t>4/14/21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A01EC-E21E-4F45-826A-3A12E372D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89AC8-4BA2-8441-AF0B-8F31056FC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C54A-239F-7948-B32D-920A8D100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979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59648-2777-984E-848B-DA7866065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42780-31B2-344D-B1BE-34C94F6EC5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39D957-B18D-114C-9979-22CF745ECB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DCD7D6-B1B0-CB4B-87D2-2F179B8AE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286-1F9F-6347-A33E-27389DA8140B}" type="datetimeFigureOut">
              <a:rPr lang="en-US" smtClean="0"/>
              <a:t>4/14/21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D7A093-A9A4-D042-B244-DD7D56641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BC2372-4E6A-154B-BA6D-A7D9DC357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C54A-239F-7948-B32D-920A8D100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724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8160C-ADAA-A940-ADED-E16CFAACB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F4B1C2-8B68-B844-BB59-EACD1607A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196F43-A353-8646-B093-776F944038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49C95B-EC06-6D42-955F-1706A281A5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3FACC6-7696-2F45-817D-0477B62AC0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7D0DC2-00E4-DC42-B69F-7DAC19B7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286-1F9F-6347-A33E-27389DA8140B}" type="datetimeFigureOut">
              <a:rPr lang="en-US" smtClean="0"/>
              <a:t>4/14/21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2E3357-9D9D-0546-83AF-73AFD1C7C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613251-F150-D64D-A0CC-0BB6FC059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C54A-239F-7948-B32D-920A8D100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87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0856E-AB79-4B49-81F9-246C5883C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CF27CC-A246-B644-93C4-E60B26D78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286-1F9F-6347-A33E-27389DA8140B}" type="datetimeFigureOut">
              <a:rPr lang="en-US" smtClean="0"/>
              <a:t>4/14/21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5B13BE-E6B3-9D4D-BC33-8BF9542B2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40B2CC-A120-0940-955C-B3207172E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C54A-239F-7948-B32D-920A8D100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368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7E1C5D-6E3A-6D41-8B5C-2EEF48F65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286-1F9F-6347-A33E-27389DA8140B}" type="datetimeFigureOut">
              <a:rPr lang="en-US" smtClean="0"/>
              <a:t>4/14/21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93F717-1504-5746-BEAB-2C61FA5D8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552B32-F6DA-7249-9F8A-3A50D00A7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C54A-239F-7948-B32D-920A8D100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649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6DBEF-589A-584A-BF3F-009AFABC7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AD4EA-05E8-EB4C-AF88-1B59AE967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5E7997-E112-AF4A-B299-B7D629B1E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B58E0F-DF05-8E4D-9E17-006BA38F0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286-1F9F-6347-A33E-27389DA8140B}" type="datetimeFigureOut">
              <a:rPr lang="en-US" smtClean="0"/>
              <a:t>4/14/21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BC10A7-19A3-DE47-AE00-79BC5C8F0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EB8582-0584-9749-BA14-309AE02B0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C54A-239F-7948-B32D-920A8D100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68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B79DB-C1CC-304D-8066-BCD2E9696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8C3578-AF1F-D445-80C9-54596624AB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1556CA-8EBB-114F-BF34-5A58668609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8E867A-8EA6-884E-8152-D374B0A2E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286-1F9F-6347-A33E-27389DA8140B}" type="datetimeFigureOut">
              <a:rPr lang="en-US" smtClean="0"/>
              <a:t>4/14/21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F0092C-D9C1-C74F-A0BA-C69A7F66C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0C8374-39A1-2743-AC56-F68CC2DF4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C54A-239F-7948-B32D-920A8D100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6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39755C-01B8-5040-B68F-500EBA039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B50481-0AAA-D14D-8AC8-53C1D8AEE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2ED24C-33CE-7C47-A27B-73FEA6BA9F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B8286-1F9F-6347-A33E-27389DA8140B}" type="datetimeFigureOut">
              <a:rPr lang="en-US" smtClean="0"/>
              <a:t>4/14/21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A1A4A-EFF5-9447-9232-ADCF001981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03D490-7C0C-664A-B1E1-04E6270EBD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8C54A-239F-7948-B32D-920A8D100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33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830D001-D606-6941-8933-F9BE580794B4}"/>
              </a:ext>
            </a:extLst>
          </p:cNvPr>
          <p:cNvCxnSpPr>
            <a:cxnSpLocks/>
            <a:endCxn id="9" idx="2"/>
          </p:cNvCxnSpPr>
          <p:nvPr/>
        </p:nvCxnSpPr>
        <p:spPr>
          <a:xfrm flipH="1" flipV="1">
            <a:off x="3742133" y="2343438"/>
            <a:ext cx="4139718" cy="1288036"/>
          </a:xfrm>
          <a:prstGeom prst="line">
            <a:avLst/>
          </a:prstGeom>
          <a:ln w="28575">
            <a:solidFill>
              <a:srgbClr val="9B05F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0BE0747B-FC4A-5E46-82FA-73A1FA41A114}"/>
              </a:ext>
            </a:extLst>
          </p:cNvPr>
          <p:cNvCxnSpPr>
            <a:cxnSpLocks/>
          </p:cNvCxnSpPr>
          <p:nvPr/>
        </p:nvCxnSpPr>
        <p:spPr>
          <a:xfrm flipH="1" flipV="1">
            <a:off x="5559697" y="117566"/>
            <a:ext cx="163660" cy="6544491"/>
          </a:xfrm>
          <a:prstGeom prst="straightConnector1">
            <a:avLst/>
          </a:prstGeom>
          <a:ln w="28575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7960B187-04F5-7748-BBAB-4B6A2EC8C067}"/>
              </a:ext>
            </a:extLst>
          </p:cNvPr>
          <p:cNvCxnSpPr>
            <a:cxnSpLocks/>
          </p:cNvCxnSpPr>
          <p:nvPr/>
        </p:nvCxnSpPr>
        <p:spPr>
          <a:xfrm>
            <a:off x="587466" y="3631474"/>
            <a:ext cx="10125046" cy="2813"/>
          </a:xfrm>
          <a:prstGeom prst="straightConnector1">
            <a:avLst/>
          </a:prstGeom>
          <a:ln w="28575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9119B43-D22C-D641-8053-3E4AD19468E2}"/>
              </a:ext>
            </a:extLst>
          </p:cNvPr>
          <p:cNvCxnSpPr>
            <a:cxnSpLocks/>
          </p:cNvCxnSpPr>
          <p:nvPr/>
        </p:nvCxnSpPr>
        <p:spPr>
          <a:xfrm>
            <a:off x="3377673" y="3694440"/>
            <a:ext cx="4433588" cy="244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7F8C1E87-E76F-E346-A70E-5F311E8BB4CA}"/>
              </a:ext>
            </a:extLst>
          </p:cNvPr>
          <p:cNvSpPr/>
          <p:nvPr/>
        </p:nvSpPr>
        <p:spPr>
          <a:xfrm>
            <a:off x="3193684" y="3464738"/>
            <a:ext cx="2794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A4AA7ED-72AB-BD45-9F2C-A2ECCFCA69A1}"/>
              </a:ext>
            </a:extLst>
          </p:cNvPr>
          <p:cNvCxnSpPr>
            <a:cxnSpLocks/>
          </p:cNvCxnSpPr>
          <p:nvPr/>
        </p:nvCxnSpPr>
        <p:spPr>
          <a:xfrm flipH="1" flipV="1">
            <a:off x="7350930" y="2465420"/>
            <a:ext cx="586570" cy="114138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F02CCED-6594-8F44-A55E-6E8CF5B49B40}"/>
              </a:ext>
            </a:extLst>
          </p:cNvPr>
          <p:cNvCxnSpPr>
            <a:cxnSpLocks/>
            <a:endCxn id="4" idx="6"/>
          </p:cNvCxnSpPr>
          <p:nvPr/>
        </p:nvCxnSpPr>
        <p:spPr>
          <a:xfrm flipH="1">
            <a:off x="3473084" y="2426156"/>
            <a:ext cx="3877848" cy="119098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A0B1620-E794-0249-A053-A73C128AE496}"/>
              </a:ext>
            </a:extLst>
          </p:cNvPr>
          <p:cNvSpPr txBox="1"/>
          <p:nvPr/>
        </p:nvSpPr>
        <p:spPr>
          <a:xfrm>
            <a:off x="2606888" y="3916558"/>
            <a:ext cx="1173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</a:t>
            </a:r>
            <a:r>
              <a:rPr lang="en-US" baseline="-25000" dirty="0"/>
              <a:t>A</a:t>
            </a:r>
          </a:p>
          <a:p>
            <a:r>
              <a:rPr lang="en-US" dirty="0"/>
              <a:t>(Station A)</a:t>
            </a:r>
            <a:endParaRPr lang="en-US" baseline="-25000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152D6A7-1B84-0744-AAE9-AFD049833EEC}"/>
              </a:ext>
            </a:extLst>
          </p:cNvPr>
          <p:cNvCxnSpPr>
            <a:cxnSpLocks/>
          </p:cNvCxnSpPr>
          <p:nvPr/>
        </p:nvCxnSpPr>
        <p:spPr>
          <a:xfrm>
            <a:off x="4162876" y="3557917"/>
            <a:ext cx="2917676" cy="650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F062EA0-54C0-4344-9A18-4FBBF5149E36}"/>
              </a:ext>
            </a:extLst>
          </p:cNvPr>
          <p:cNvSpPr txBox="1"/>
          <p:nvPr/>
        </p:nvSpPr>
        <p:spPr>
          <a:xfrm>
            <a:off x="6321590" y="3244748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2a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1A0D563-333B-E945-9598-7E288F9FE161}"/>
              </a:ext>
            </a:extLst>
          </p:cNvPr>
          <p:cNvCxnSpPr>
            <a:cxnSpLocks/>
          </p:cNvCxnSpPr>
          <p:nvPr/>
        </p:nvCxnSpPr>
        <p:spPr>
          <a:xfrm>
            <a:off x="2429691" y="117566"/>
            <a:ext cx="6155509" cy="6638834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1DF8487-0264-9A45-A03F-979A16ECE8FF}"/>
              </a:ext>
            </a:extLst>
          </p:cNvPr>
          <p:cNvCxnSpPr/>
          <p:nvPr/>
        </p:nvCxnSpPr>
        <p:spPr>
          <a:xfrm flipH="1">
            <a:off x="2760012" y="298631"/>
            <a:ext cx="5904411" cy="6426926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 32">
            <a:extLst>
              <a:ext uri="{FF2B5EF4-FFF2-40B4-BE49-F238E27FC236}">
                <a16:creationId xmlns:a16="http://schemas.microsoft.com/office/drawing/2014/main" id="{64D37E35-A3C7-0142-9049-4A9D615E5E7B}"/>
              </a:ext>
            </a:extLst>
          </p:cNvPr>
          <p:cNvSpPr/>
          <p:nvPr/>
        </p:nvSpPr>
        <p:spPr>
          <a:xfrm>
            <a:off x="2455817" y="261257"/>
            <a:ext cx="1739295" cy="6264575"/>
          </a:xfrm>
          <a:custGeom>
            <a:avLst/>
            <a:gdLst>
              <a:gd name="connsiteX0" fmla="*/ 0 w 1739295"/>
              <a:gd name="connsiteY0" fmla="*/ 0 h 6264575"/>
              <a:gd name="connsiteX1" fmla="*/ 940526 w 1739295"/>
              <a:gd name="connsiteY1" fmla="*/ 1031966 h 6264575"/>
              <a:gd name="connsiteX2" fmla="*/ 1410789 w 1739295"/>
              <a:gd name="connsiteY2" fmla="*/ 2011680 h 6264575"/>
              <a:gd name="connsiteX3" fmla="*/ 1685109 w 1739295"/>
              <a:gd name="connsiteY3" fmla="*/ 3082834 h 6264575"/>
              <a:gd name="connsiteX4" fmla="*/ 1724297 w 1739295"/>
              <a:gd name="connsiteY4" fmla="*/ 3618412 h 6264575"/>
              <a:gd name="connsiteX5" fmla="*/ 1502229 w 1739295"/>
              <a:gd name="connsiteY5" fmla="*/ 4545874 h 6264575"/>
              <a:gd name="connsiteX6" fmla="*/ 1240972 w 1739295"/>
              <a:gd name="connsiteY6" fmla="*/ 5146766 h 6264575"/>
              <a:gd name="connsiteX7" fmla="*/ 470263 w 1739295"/>
              <a:gd name="connsiteY7" fmla="*/ 6126480 h 6264575"/>
              <a:gd name="connsiteX8" fmla="*/ 378823 w 1739295"/>
              <a:gd name="connsiteY8" fmla="*/ 6257109 h 6264575"/>
              <a:gd name="connsiteX9" fmla="*/ 378823 w 1739295"/>
              <a:gd name="connsiteY9" fmla="*/ 6257109 h 626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39295" h="6264575">
                <a:moveTo>
                  <a:pt x="0" y="0"/>
                </a:moveTo>
                <a:cubicBezTo>
                  <a:pt x="352697" y="348343"/>
                  <a:pt x="705395" y="696686"/>
                  <a:pt x="940526" y="1031966"/>
                </a:cubicBezTo>
                <a:cubicBezTo>
                  <a:pt x="1175657" y="1367246"/>
                  <a:pt x="1286692" y="1669869"/>
                  <a:pt x="1410789" y="2011680"/>
                </a:cubicBezTo>
                <a:cubicBezTo>
                  <a:pt x="1534886" y="2353491"/>
                  <a:pt x="1632858" y="2815045"/>
                  <a:pt x="1685109" y="3082834"/>
                </a:cubicBezTo>
                <a:cubicBezTo>
                  <a:pt x="1737360" y="3350623"/>
                  <a:pt x="1754777" y="3374572"/>
                  <a:pt x="1724297" y="3618412"/>
                </a:cubicBezTo>
                <a:cubicBezTo>
                  <a:pt x="1693817" y="3862252"/>
                  <a:pt x="1582783" y="4291148"/>
                  <a:pt x="1502229" y="4545874"/>
                </a:cubicBezTo>
                <a:cubicBezTo>
                  <a:pt x="1421675" y="4800600"/>
                  <a:pt x="1412966" y="4883332"/>
                  <a:pt x="1240972" y="5146766"/>
                </a:cubicBezTo>
                <a:cubicBezTo>
                  <a:pt x="1068978" y="5410200"/>
                  <a:pt x="613954" y="5941423"/>
                  <a:pt x="470263" y="6126480"/>
                </a:cubicBezTo>
                <a:cubicBezTo>
                  <a:pt x="326572" y="6311537"/>
                  <a:pt x="378823" y="6257109"/>
                  <a:pt x="378823" y="6257109"/>
                </a:cubicBezTo>
                <a:lnTo>
                  <a:pt x="378823" y="6257109"/>
                </a:lnTo>
              </a:path>
            </a:pathLst>
          </a:custGeom>
          <a:noFill/>
          <a:ln w="12700">
            <a:solidFill>
              <a:srgbClr val="9B05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09D9F4C5-AF49-3647-9276-31171FF822D1}"/>
              </a:ext>
            </a:extLst>
          </p:cNvPr>
          <p:cNvSpPr/>
          <p:nvPr/>
        </p:nvSpPr>
        <p:spPr>
          <a:xfrm flipH="1">
            <a:off x="7080552" y="235131"/>
            <a:ext cx="1739295" cy="6264575"/>
          </a:xfrm>
          <a:custGeom>
            <a:avLst/>
            <a:gdLst>
              <a:gd name="connsiteX0" fmla="*/ 0 w 1739295"/>
              <a:gd name="connsiteY0" fmla="*/ 0 h 6264575"/>
              <a:gd name="connsiteX1" fmla="*/ 940526 w 1739295"/>
              <a:gd name="connsiteY1" fmla="*/ 1031966 h 6264575"/>
              <a:gd name="connsiteX2" fmla="*/ 1410789 w 1739295"/>
              <a:gd name="connsiteY2" fmla="*/ 2011680 h 6264575"/>
              <a:gd name="connsiteX3" fmla="*/ 1685109 w 1739295"/>
              <a:gd name="connsiteY3" fmla="*/ 3082834 h 6264575"/>
              <a:gd name="connsiteX4" fmla="*/ 1724297 w 1739295"/>
              <a:gd name="connsiteY4" fmla="*/ 3618412 h 6264575"/>
              <a:gd name="connsiteX5" fmla="*/ 1502229 w 1739295"/>
              <a:gd name="connsiteY5" fmla="*/ 4545874 h 6264575"/>
              <a:gd name="connsiteX6" fmla="*/ 1240972 w 1739295"/>
              <a:gd name="connsiteY6" fmla="*/ 5146766 h 6264575"/>
              <a:gd name="connsiteX7" fmla="*/ 470263 w 1739295"/>
              <a:gd name="connsiteY7" fmla="*/ 6126480 h 6264575"/>
              <a:gd name="connsiteX8" fmla="*/ 378823 w 1739295"/>
              <a:gd name="connsiteY8" fmla="*/ 6257109 h 6264575"/>
              <a:gd name="connsiteX9" fmla="*/ 378823 w 1739295"/>
              <a:gd name="connsiteY9" fmla="*/ 6257109 h 626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39295" h="6264575">
                <a:moveTo>
                  <a:pt x="0" y="0"/>
                </a:moveTo>
                <a:cubicBezTo>
                  <a:pt x="352697" y="348343"/>
                  <a:pt x="705395" y="696686"/>
                  <a:pt x="940526" y="1031966"/>
                </a:cubicBezTo>
                <a:cubicBezTo>
                  <a:pt x="1175657" y="1367246"/>
                  <a:pt x="1286692" y="1669869"/>
                  <a:pt x="1410789" y="2011680"/>
                </a:cubicBezTo>
                <a:cubicBezTo>
                  <a:pt x="1534886" y="2353491"/>
                  <a:pt x="1632858" y="2815045"/>
                  <a:pt x="1685109" y="3082834"/>
                </a:cubicBezTo>
                <a:cubicBezTo>
                  <a:pt x="1737360" y="3350623"/>
                  <a:pt x="1754777" y="3374572"/>
                  <a:pt x="1724297" y="3618412"/>
                </a:cubicBezTo>
                <a:cubicBezTo>
                  <a:pt x="1693817" y="3862252"/>
                  <a:pt x="1582783" y="4291148"/>
                  <a:pt x="1502229" y="4545874"/>
                </a:cubicBezTo>
                <a:cubicBezTo>
                  <a:pt x="1421675" y="4800600"/>
                  <a:pt x="1412966" y="4883332"/>
                  <a:pt x="1240972" y="5146766"/>
                </a:cubicBezTo>
                <a:cubicBezTo>
                  <a:pt x="1068978" y="5410200"/>
                  <a:pt x="613954" y="5941423"/>
                  <a:pt x="470263" y="6126480"/>
                </a:cubicBezTo>
                <a:cubicBezTo>
                  <a:pt x="326572" y="6311537"/>
                  <a:pt x="378823" y="6257109"/>
                  <a:pt x="378823" y="6257109"/>
                </a:cubicBezTo>
                <a:lnTo>
                  <a:pt x="378823" y="6257109"/>
                </a:ln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5795FAD-F929-C44D-8A39-E045818CC138}"/>
              </a:ext>
            </a:extLst>
          </p:cNvPr>
          <p:cNvSpPr txBox="1"/>
          <p:nvPr/>
        </p:nvSpPr>
        <p:spPr>
          <a:xfrm>
            <a:off x="7367411" y="3916558"/>
            <a:ext cx="11655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</a:t>
            </a:r>
            <a:r>
              <a:rPr lang="en-US" baseline="-25000" dirty="0"/>
              <a:t>B</a:t>
            </a:r>
          </a:p>
          <a:p>
            <a:r>
              <a:rPr lang="en-US" dirty="0"/>
              <a:t>(Station B)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18F4A95-8DA8-2D46-9ECA-01E0C34E9DBC}"/>
              </a:ext>
            </a:extLst>
          </p:cNvPr>
          <p:cNvSpPr txBox="1"/>
          <p:nvPr/>
        </p:nvSpPr>
        <p:spPr>
          <a:xfrm>
            <a:off x="590222" y="1199810"/>
            <a:ext cx="14750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x</a:t>
            </a:r>
            <a:r>
              <a:rPr lang="en-US" baseline="30000" dirty="0"/>
              <a:t>2</a:t>
            </a:r>
            <a:r>
              <a:rPr lang="en-US" dirty="0"/>
              <a:t>       y</a:t>
            </a:r>
            <a:r>
              <a:rPr lang="en-US" baseline="30000" dirty="0"/>
              <a:t>2</a:t>
            </a:r>
          </a:p>
          <a:p>
            <a:r>
              <a:rPr lang="en-US" dirty="0"/>
              <a:t>----  -  ----  =  1</a:t>
            </a:r>
          </a:p>
          <a:p>
            <a:r>
              <a:rPr lang="en-US" dirty="0"/>
              <a:t>a</a:t>
            </a:r>
            <a:r>
              <a:rPr lang="en-US" baseline="30000" dirty="0"/>
              <a:t>2</a:t>
            </a:r>
            <a:r>
              <a:rPr lang="en-US" dirty="0"/>
              <a:t>        b</a:t>
            </a:r>
            <a:r>
              <a:rPr lang="en-US" baseline="30000" dirty="0"/>
              <a:t>2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E0C5C405-CFE2-DB4E-8C49-A1D11F1D4881}"/>
              </a:ext>
            </a:extLst>
          </p:cNvPr>
          <p:cNvCxnSpPr/>
          <p:nvPr/>
        </p:nvCxnSpPr>
        <p:spPr>
          <a:xfrm>
            <a:off x="4195112" y="2063931"/>
            <a:ext cx="0" cy="3135086"/>
          </a:xfrm>
          <a:prstGeom prst="line">
            <a:avLst/>
          </a:prstGeom>
          <a:ln w="285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BDFF44FB-D2EA-6D4A-959A-309A1C3B7245}"/>
              </a:ext>
            </a:extLst>
          </p:cNvPr>
          <p:cNvSpPr txBox="1"/>
          <p:nvPr/>
        </p:nvSpPr>
        <p:spPr>
          <a:xfrm>
            <a:off x="4118119" y="4216818"/>
            <a:ext cx="42351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2b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977329C-FC3A-5B4E-BD22-B0B89FAAD0BC}"/>
              </a:ext>
            </a:extLst>
          </p:cNvPr>
          <p:cNvSpPr txBox="1"/>
          <p:nvPr/>
        </p:nvSpPr>
        <p:spPr>
          <a:xfrm>
            <a:off x="7993737" y="3640619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(+x</a:t>
            </a:r>
            <a:r>
              <a:rPr lang="en-US" baseline="-25000" dirty="0"/>
              <a:t>1</a:t>
            </a:r>
            <a:r>
              <a:rPr lang="en-US" dirty="0"/>
              <a:t>, 0)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0773FDF-634B-5E43-A00A-1AED8C51229A}"/>
              </a:ext>
            </a:extLst>
          </p:cNvPr>
          <p:cNvSpPr txBox="1"/>
          <p:nvPr/>
        </p:nvSpPr>
        <p:spPr>
          <a:xfrm>
            <a:off x="2429691" y="3637549"/>
            <a:ext cx="797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(-x</a:t>
            </a:r>
            <a:r>
              <a:rPr lang="en-US" baseline="-25000" dirty="0"/>
              <a:t>1</a:t>
            </a:r>
            <a:r>
              <a:rPr lang="en-US" dirty="0"/>
              <a:t>, 0)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08FFF89-CDE3-844F-BE23-557A577347E2}"/>
              </a:ext>
            </a:extLst>
          </p:cNvPr>
          <p:cNvSpPr txBox="1"/>
          <p:nvPr/>
        </p:nvSpPr>
        <p:spPr>
          <a:xfrm>
            <a:off x="5677651" y="2465420"/>
            <a:ext cx="473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B050"/>
                </a:solidFill>
              </a:rPr>
              <a:t>d</a:t>
            </a:r>
            <a:r>
              <a:rPr lang="en-US" baseline="-25000" dirty="0" err="1">
                <a:solidFill>
                  <a:srgbClr val="00B050"/>
                </a:solidFill>
              </a:rPr>
              <a:t>A</a:t>
            </a:r>
            <a:endParaRPr lang="en-US" baseline="-25000" dirty="0">
              <a:solidFill>
                <a:srgbClr val="00B050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B929296-8375-0E49-9097-9736B0F415C1}"/>
              </a:ext>
            </a:extLst>
          </p:cNvPr>
          <p:cNvSpPr txBox="1"/>
          <p:nvPr/>
        </p:nvSpPr>
        <p:spPr>
          <a:xfrm>
            <a:off x="7644215" y="2758049"/>
            <a:ext cx="2354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d</a:t>
            </a:r>
            <a:r>
              <a:rPr lang="en-US" baseline="-25000" dirty="0">
                <a:solidFill>
                  <a:srgbClr val="00B050"/>
                </a:solidFill>
              </a:rPr>
              <a:t>B</a:t>
            </a:r>
            <a:r>
              <a:rPr lang="en-US" dirty="0">
                <a:solidFill>
                  <a:srgbClr val="00B050"/>
                </a:solidFill>
              </a:rPr>
              <a:t>= speed of light * </a:t>
            </a:r>
            <a:r>
              <a:rPr lang="en-US" dirty="0" err="1">
                <a:solidFill>
                  <a:srgbClr val="00B050"/>
                </a:solidFill>
                <a:latin typeface="Symbol" pitchFamily="2" charset="2"/>
              </a:rPr>
              <a:t>D</a:t>
            </a:r>
            <a:r>
              <a:rPr lang="en-US" dirty="0" err="1">
                <a:solidFill>
                  <a:srgbClr val="00B050"/>
                </a:solidFill>
              </a:rPr>
              <a:t>t</a:t>
            </a:r>
            <a:r>
              <a:rPr lang="en-US" baseline="-25000" dirty="0" err="1">
                <a:solidFill>
                  <a:srgbClr val="00B050"/>
                </a:solidFill>
              </a:rPr>
              <a:t>B</a:t>
            </a:r>
            <a:endParaRPr lang="en-US" baseline="-25000" dirty="0">
              <a:solidFill>
                <a:srgbClr val="00B050"/>
              </a:solidFill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B7203CB-631E-2441-883A-45F69F19A6B0}"/>
              </a:ext>
            </a:extLst>
          </p:cNvPr>
          <p:cNvSpPr txBox="1"/>
          <p:nvPr/>
        </p:nvSpPr>
        <p:spPr>
          <a:xfrm>
            <a:off x="225836" y="708379"/>
            <a:ext cx="2724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EQUATION OF HYPERBOLA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714CC0BB-2D2F-3847-A450-2C65E386713F}"/>
              </a:ext>
            </a:extLst>
          </p:cNvPr>
          <p:cNvSpPr txBox="1"/>
          <p:nvPr/>
        </p:nvSpPr>
        <p:spPr>
          <a:xfrm>
            <a:off x="7566759" y="1947979"/>
            <a:ext cx="311040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B050"/>
                </a:solidFill>
              </a:rPr>
              <a:t>P</a:t>
            </a:r>
            <a:r>
              <a:rPr lang="en-US" baseline="-25000" dirty="0" err="1">
                <a:solidFill>
                  <a:srgbClr val="00B050"/>
                </a:solidFill>
              </a:rPr>
              <a:t>right</a:t>
            </a:r>
            <a:r>
              <a:rPr lang="en-US" baseline="-25000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(where the ship is located)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869CC66-64D2-1140-8F79-BCDD53D53E42}"/>
              </a:ext>
            </a:extLst>
          </p:cNvPr>
          <p:cNvSpPr txBox="1"/>
          <p:nvPr/>
        </p:nvSpPr>
        <p:spPr>
          <a:xfrm rot="18701262">
            <a:off x="3192176" y="5636424"/>
            <a:ext cx="1176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asymptote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B36E89D-B850-F84C-A1A8-29D91533C644}"/>
              </a:ext>
            </a:extLst>
          </p:cNvPr>
          <p:cNvSpPr txBox="1"/>
          <p:nvPr/>
        </p:nvSpPr>
        <p:spPr>
          <a:xfrm rot="2782153">
            <a:off x="6736816" y="5411565"/>
            <a:ext cx="1176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asymptote</a:t>
            </a:r>
          </a:p>
        </p:txBody>
      </p:sp>
      <p:sp>
        <p:nvSpPr>
          <p:cNvPr id="74" name="Freeform 73">
            <a:extLst>
              <a:ext uri="{FF2B5EF4-FFF2-40B4-BE49-F238E27FC236}">
                <a16:creationId xmlns:a16="http://schemas.microsoft.com/office/drawing/2014/main" id="{183D5CA7-8D50-5B44-A547-C56C5B3127FB}"/>
              </a:ext>
            </a:extLst>
          </p:cNvPr>
          <p:cNvSpPr/>
          <p:nvPr/>
        </p:nvSpPr>
        <p:spPr>
          <a:xfrm flipH="1">
            <a:off x="6084285" y="496393"/>
            <a:ext cx="720939" cy="6251511"/>
          </a:xfrm>
          <a:custGeom>
            <a:avLst/>
            <a:gdLst>
              <a:gd name="connsiteX0" fmla="*/ 0 w 1739295"/>
              <a:gd name="connsiteY0" fmla="*/ 0 h 6264575"/>
              <a:gd name="connsiteX1" fmla="*/ 940526 w 1739295"/>
              <a:gd name="connsiteY1" fmla="*/ 1031966 h 6264575"/>
              <a:gd name="connsiteX2" fmla="*/ 1410789 w 1739295"/>
              <a:gd name="connsiteY2" fmla="*/ 2011680 h 6264575"/>
              <a:gd name="connsiteX3" fmla="*/ 1685109 w 1739295"/>
              <a:gd name="connsiteY3" fmla="*/ 3082834 h 6264575"/>
              <a:gd name="connsiteX4" fmla="*/ 1724297 w 1739295"/>
              <a:gd name="connsiteY4" fmla="*/ 3618412 h 6264575"/>
              <a:gd name="connsiteX5" fmla="*/ 1502229 w 1739295"/>
              <a:gd name="connsiteY5" fmla="*/ 4545874 h 6264575"/>
              <a:gd name="connsiteX6" fmla="*/ 1240972 w 1739295"/>
              <a:gd name="connsiteY6" fmla="*/ 5146766 h 6264575"/>
              <a:gd name="connsiteX7" fmla="*/ 470263 w 1739295"/>
              <a:gd name="connsiteY7" fmla="*/ 6126480 h 6264575"/>
              <a:gd name="connsiteX8" fmla="*/ 378823 w 1739295"/>
              <a:gd name="connsiteY8" fmla="*/ 6257109 h 6264575"/>
              <a:gd name="connsiteX9" fmla="*/ 378823 w 1739295"/>
              <a:gd name="connsiteY9" fmla="*/ 6257109 h 626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39295" h="6264575">
                <a:moveTo>
                  <a:pt x="0" y="0"/>
                </a:moveTo>
                <a:cubicBezTo>
                  <a:pt x="352697" y="348343"/>
                  <a:pt x="705395" y="696686"/>
                  <a:pt x="940526" y="1031966"/>
                </a:cubicBezTo>
                <a:cubicBezTo>
                  <a:pt x="1175657" y="1367246"/>
                  <a:pt x="1286692" y="1669869"/>
                  <a:pt x="1410789" y="2011680"/>
                </a:cubicBezTo>
                <a:cubicBezTo>
                  <a:pt x="1534886" y="2353491"/>
                  <a:pt x="1632858" y="2815045"/>
                  <a:pt x="1685109" y="3082834"/>
                </a:cubicBezTo>
                <a:cubicBezTo>
                  <a:pt x="1737360" y="3350623"/>
                  <a:pt x="1754777" y="3374572"/>
                  <a:pt x="1724297" y="3618412"/>
                </a:cubicBezTo>
                <a:cubicBezTo>
                  <a:pt x="1693817" y="3862252"/>
                  <a:pt x="1582783" y="4291148"/>
                  <a:pt x="1502229" y="4545874"/>
                </a:cubicBezTo>
                <a:cubicBezTo>
                  <a:pt x="1421675" y="4800600"/>
                  <a:pt x="1412966" y="4883332"/>
                  <a:pt x="1240972" y="5146766"/>
                </a:cubicBezTo>
                <a:cubicBezTo>
                  <a:pt x="1068978" y="5410200"/>
                  <a:pt x="613954" y="5941423"/>
                  <a:pt x="470263" y="6126480"/>
                </a:cubicBezTo>
                <a:cubicBezTo>
                  <a:pt x="326572" y="6311537"/>
                  <a:pt x="378823" y="6257109"/>
                  <a:pt x="378823" y="6257109"/>
                </a:cubicBezTo>
                <a:lnTo>
                  <a:pt x="378823" y="6257109"/>
                </a:lnTo>
              </a:path>
            </a:pathLst>
          </a:cu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5" name="Freeform 74">
            <a:extLst>
              <a:ext uri="{FF2B5EF4-FFF2-40B4-BE49-F238E27FC236}">
                <a16:creationId xmlns:a16="http://schemas.microsoft.com/office/drawing/2014/main" id="{3B91B247-2BCE-3D48-AC5C-AF4E578EBBFB}"/>
              </a:ext>
            </a:extLst>
          </p:cNvPr>
          <p:cNvSpPr/>
          <p:nvPr/>
        </p:nvSpPr>
        <p:spPr>
          <a:xfrm flipH="1">
            <a:off x="6302516" y="496393"/>
            <a:ext cx="1092037" cy="6251511"/>
          </a:xfrm>
          <a:custGeom>
            <a:avLst/>
            <a:gdLst>
              <a:gd name="connsiteX0" fmla="*/ 0 w 1739295"/>
              <a:gd name="connsiteY0" fmla="*/ 0 h 6264575"/>
              <a:gd name="connsiteX1" fmla="*/ 940526 w 1739295"/>
              <a:gd name="connsiteY1" fmla="*/ 1031966 h 6264575"/>
              <a:gd name="connsiteX2" fmla="*/ 1410789 w 1739295"/>
              <a:gd name="connsiteY2" fmla="*/ 2011680 h 6264575"/>
              <a:gd name="connsiteX3" fmla="*/ 1685109 w 1739295"/>
              <a:gd name="connsiteY3" fmla="*/ 3082834 h 6264575"/>
              <a:gd name="connsiteX4" fmla="*/ 1724297 w 1739295"/>
              <a:gd name="connsiteY4" fmla="*/ 3618412 h 6264575"/>
              <a:gd name="connsiteX5" fmla="*/ 1502229 w 1739295"/>
              <a:gd name="connsiteY5" fmla="*/ 4545874 h 6264575"/>
              <a:gd name="connsiteX6" fmla="*/ 1240972 w 1739295"/>
              <a:gd name="connsiteY6" fmla="*/ 5146766 h 6264575"/>
              <a:gd name="connsiteX7" fmla="*/ 470263 w 1739295"/>
              <a:gd name="connsiteY7" fmla="*/ 6126480 h 6264575"/>
              <a:gd name="connsiteX8" fmla="*/ 378823 w 1739295"/>
              <a:gd name="connsiteY8" fmla="*/ 6257109 h 6264575"/>
              <a:gd name="connsiteX9" fmla="*/ 378823 w 1739295"/>
              <a:gd name="connsiteY9" fmla="*/ 6257109 h 626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39295" h="6264575">
                <a:moveTo>
                  <a:pt x="0" y="0"/>
                </a:moveTo>
                <a:cubicBezTo>
                  <a:pt x="352697" y="348343"/>
                  <a:pt x="705395" y="696686"/>
                  <a:pt x="940526" y="1031966"/>
                </a:cubicBezTo>
                <a:cubicBezTo>
                  <a:pt x="1175657" y="1367246"/>
                  <a:pt x="1286692" y="1669869"/>
                  <a:pt x="1410789" y="2011680"/>
                </a:cubicBezTo>
                <a:cubicBezTo>
                  <a:pt x="1534886" y="2353491"/>
                  <a:pt x="1632858" y="2815045"/>
                  <a:pt x="1685109" y="3082834"/>
                </a:cubicBezTo>
                <a:cubicBezTo>
                  <a:pt x="1737360" y="3350623"/>
                  <a:pt x="1754777" y="3374572"/>
                  <a:pt x="1724297" y="3618412"/>
                </a:cubicBezTo>
                <a:cubicBezTo>
                  <a:pt x="1693817" y="3862252"/>
                  <a:pt x="1582783" y="4291148"/>
                  <a:pt x="1502229" y="4545874"/>
                </a:cubicBezTo>
                <a:cubicBezTo>
                  <a:pt x="1421675" y="4800600"/>
                  <a:pt x="1412966" y="4883332"/>
                  <a:pt x="1240972" y="5146766"/>
                </a:cubicBezTo>
                <a:cubicBezTo>
                  <a:pt x="1068978" y="5410200"/>
                  <a:pt x="613954" y="5941423"/>
                  <a:pt x="470263" y="6126480"/>
                </a:cubicBezTo>
                <a:cubicBezTo>
                  <a:pt x="326572" y="6311537"/>
                  <a:pt x="378823" y="6257109"/>
                  <a:pt x="378823" y="6257109"/>
                </a:cubicBezTo>
                <a:lnTo>
                  <a:pt x="378823" y="6257109"/>
                </a:lnTo>
              </a:path>
            </a:pathLst>
          </a:cu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sp>
        <p:nvSpPr>
          <p:cNvPr id="76" name="Freeform 75">
            <a:extLst>
              <a:ext uri="{FF2B5EF4-FFF2-40B4-BE49-F238E27FC236}">
                <a16:creationId xmlns:a16="http://schemas.microsoft.com/office/drawing/2014/main" id="{1B691D9D-B035-D349-9E9F-3C1D670A55A7}"/>
              </a:ext>
            </a:extLst>
          </p:cNvPr>
          <p:cNvSpPr/>
          <p:nvPr/>
        </p:nvSpPr>
        <p:spPr>
          <a:xfrm flipH="1">
            <a:off x="6700068" y="496393"/>
            <a:ext cx="1237431" cy="6251511"/>
          </a:xfrm>
          <a:custGeom>
            <a:avLst/>
            <a:gdLst>
              <a:gd name="connsiteX0" fmla="*/ 0 w 1739295"/>
              <a:gd name="connsiteY0" fmla="*/ 0 h 6264575"/>
              <a:gd name="connsiteX1" fmla="*/ 940526 w 1739295"/>
              <a:gd name="connsiteY1" fmla="*/ 1031966 h 6264575"/>
              <a:gd name="connsiteX2" fmla="*/ 1410789 w 1739295"/>
              <a:gd name="connsiteY2" fmla="*/ 2011680 h 6264575"/>
              <a:gd name="connsiteX3" fmla="*/ 1685109 w 1739295"/>
              <a:gd name="connsiteY3" fmla="*/ 3082834 h 6264575"/>
              <a:gd name="connsiteX4" fmla="*/ 1724297 w 1739295"/>
              <a:gd name="connsiteY4" fmla="*/ 3618412 h 6264575"/>
              <a:gd name="connsiteX5" fmla="*/ 1502229 w 1739295"/>
              <a:gd name="connsiteY5" fmla="*/ 4545874 h 6264575"/>
              <a:gd name="connsiteX6" fmla="*/ 1240972 w 1739295"/>
              <a:gd name="connsiteY6" fmla="*/ 5146766 h 6264575"/>
              <a:gd name="connsiteX7" fmla="*/ 470263 w 1739295"/>
              <a:gd name="connsiteY7" fmla="*/ 6126480 h 6264575"/>
              <a:gd name="connsiteX8" fmla="*/ 378823 w 1739295"/>
              <a:gd name="connsiteY8" fmla="*/ 6257109 h 6264575"/>
              <a:gd name="connsiteX9" fmla="*/ 378823 w 1739295"/>
              <a:gd name="connsiteY9" fmla="*/ 6257109 h 626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39295" h="6264575">
                <a:moveTo>
                  <a:pt x="0" y="0"/>
                </a:moveTo>
                <a:cubicBezTo>
                  <a:pt x="352697" y="348343"/>
                  <a:pt x="705395" y="696686"/>
                  <a:pt x="940526" y="1031966"/>
                </a:cubicBezTo>
                <a:cubicBezTo>
                  <a:pt x="1175657" y="1367246"/>
                  <a:pt x="1286692" y="1669869"/>
                  <a:pt x="1410789" y="2011680"/>
                </a:cubicBezTo>
                <a:cubicBezTo>
                  <a:pt x="1534886" y="2353491"/>
                  <a:pt x="1632858" y="2815045"/>
                  <a:pt x="1685109" y="3082834"/>
                </a:cubicBezTo>
                <a:cubicBezTo>
                  <a:pt x="1737360" y="3350623"/>
                  <a:pt x="1754777" y="3374572"/>
                  <a:pt x="1724297" y="3618412"/>
                </a:cubicBezTo>
                <a:cubicBezTo>
                  <a:pt x="1693817" y="3862252"/>
                  <a:pt x="1582783" y="4291148"/>
                  <a:pt x="1502229" y="4545874"/>
                </a:cubicBezTo>
                <a:cubicBezTo>
                  <a:pt x="1421675" y="4800600"/>
                  <a:pt x="1412966" y="4883332"/>
                  <a:pt x="1240972" y="5146766"/>
                </a:cubicBezTo>
                <a:cubicBezTo>
                  <a:pt x="1068978" y="5410200"/>
                  <a:pt x="613954" y="5941423"/>
                  <a:pt x="470263" y="6126480"/>
                </a:cubicBezTo>
                <a:cubicBezTo>
                  <a:pt x="326572" y="6311537"/>
                  <a:pt x="378823" y="6257109"/>
                  <a:pt x="378823" y="6257109"/>
                </a:cubicBezTo>
                <a:lnTo>
                  <a:pt x="378823" y="6257109"/>
                </a:lnTo>
              </a:path>
            </a:pathLst>
          </a:cu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>
            <a:extLst>
              <a:ext uri="{FF2B5EF4-FFF2-40B4-BE49-F238E27FC236}">
                <a16:creationId xmlns:a16="http://schemas.microsoft.com/office/drawing/2014/main" id="{9CD54835-2EFF-6543-81D2-556DF6E7F1CD}"/>
              </a:ext>
            </a:extLst>
          </p:cNvPr>
          <p:cNvSpPr/>
          <p:nvPr/>
        </p:nvSpPr>
        <p:spPr>
          <a:xfrm>
            <a:off x="4514203" y="505718"/>
            <a:ext cx="720939" cy="6251511"/>
          </a:xfrm>
          <a:custGeom>
            <a:avLst/>
            <a:gdLst>
              <a:gd name="connsiteX0" fmla="*/ 0 w 1739295"/>
              <a:gd name="connsiteY0" fmla="*/ 0 h 6264575"/>
              <a:gd name="connsiteX1" fmla="*/ 940526 w 1739295"/>
              <a:gd name="connsiteY1" fmla="*/ 1031966 h 6264575"/>
              <a:gd name="connsiteX2" fmla="*/ 1410789 w 1739295"/>
              <a:gd name="connsiteY2" fmla="*/ 2011680 h 6264575"/>
              <a:gd name="connsiteX3" fmla="*/ 1685109 w 1739295"/>
              <a:gd name="connsiteY3" fmla="*/ 3082834 h 6264575"/>
              <a:gd name="connsiteX4" fmla="*/ 1724297 w 1739295"/>
              <a:gd name="connsiteY4" fmla="*/ 3618412 h 6264575"/>
              <a:gd name="connsiteX5" fmla="*/ 1502229 w 1739295"/>
              <a:gd name="connsiteY5" fmla="*/ 4545874 h 6264575"/>
              <a:gd name="connsiteX6" fmla="*/ 1240972 w 1739295"/>
              <a:gd name="connsiteY6" fmla="*/ 5146766 h 6264575"/>
              <a:gd name="connsiteX7" fmla="*/ 470263 w 1739295"/>
              <a:gd name="connsiteY7" fmla="*/ 6126480 h 6264575"/>
              <a:gd name="connsiteX8" fmla="*/ 378823 w 1739295"/>
              <a:gd name="connsiteY8" fmla="*/ 6257109 h 6264575"/>
              <a:gd name="connsiteX9" fmla="*/ 378823 w 1739295"/>
              <a:gd name="connsiteY9" fmla="*/ 6257109 h 626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39295" h="6264575">
                <a:moveTo>
                  <a:pt x="0" y="0"/>
                </a:moveTo>
                <a:cubicBezTo>
                  <a:pt x="352697" y="348343"/>
                  <a:pt x="705395" y="696686"/>
                  <a:pt x="940526" y="1031966"/>
                </a:cubicBezTo>
                <a:cubicBezTo>
                  <a:pt x="1175657" y="1367246"/>
                  <a:pt x="1286692" y="1669869"/>
                  <a:pt x="1410789" y="2011680"/>
                </a:cubicBezTo>
                <a:cubicBezTo>
                  <a:pt x="1534886" y="2353491"/>
                  <a:pt x="1632858" y="2815045"/>
                  <a:pt x="1685109" y="3082834"/>
                </a:cubicBezTo>
                <a:cubicBezTo>
                  <a:pt x="1737360" y="3350623"/>
                  <a:pt x="1754777" y="3374572"/>
                  <a:pt x="1724297" y="3618412"/>
                </a:cubicBezTo>
                <a:cubicBezTo>
                  <a:pt x="1693817" y="3862252"/>
                  <a:pt x="1582783" y="4291148"/>
                  <a:pt x="1502229" y="4545874"/>
                </a:cubicBezTo>
                <a:cubicBezTo>
                  <a:pt x="1421675" y="4800600"/>
                  <a:pt x="1412966" y="4883332"/>
                  <a:pt x="1240972" y="5146766"/>
                </a:cubicBezTo>
                <a:cubicBezTo>
                  <a:pt x="1068978" y="5410200"/>
                  <a:pt x="613954" y="5941423"/>
                  <a:pt x="470263" y="6126480"/>
                </a:cubicBezTo>
                <a:cubicBezTo>
                  <a:pt x="326572" y="6311537"/>
                  <a:pt x="378823" y="6257109"/>
                  <a:pt x="378823" y="6257109"/>
                </a:cubicBezTo>
                <a:lnTo>
                  <a:pt x="378823" y="6257109"/>
                </a:lnTo>
              </a:path>
            </a:pathLst>
          </a:cu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8" name="Freeform 77">
            <a:extLst>
              <a:ext uri="{FF2B5EF4-FFF2-40B4-BE49-F238E27FC236}">
                <a16:creationId xmlns:a16="http://schemas.microsoft.com/office/drawing/2014/main" id="{E855F224-EF20-2D4A-ACFC-63A917F2BF87}"/>
              </a:ext>
            </a:extLst>
          </p:cNvPr>
          <p:cNvSpPr/>
          <p:nvPr/>
        </p:nvSpPr>
        <p:spPr>
          <a:xfrm>
            <a:off x="3881527" y="496393"/>
            <a:ext cx="1092037" cy="6251511"/>
          </a:xfrm>
          <a:custGeom>
            <a:avLst/>
            <a:gdLst>
              <a:gd name="connsiteX0" fmla="*/ 0 w 1739295"/>
              <a:gd name="connsiteY0" fmla="*/ 0 h 6264575"/>
              <a:gd name="connsiteX1" fmla="*/ 940526 w 1739295"/>
              <a:gd name="connsiteY1" fmla="*/ 1031966 h 6264575"/>
              <a:gd name="connsiteX2" fmla="*/ 1410789 w 1739295"/>
              <a:gd name="connsiteY2" fmla="*/ 2011680 h 6264575"/>
              <a:gd name="connsiteX3" fmla="*/ 1685109 w 1739295"/>
              <a:gd name="connsiteY3" fmla="*/ 3082834 h 6264575"/>
              <a:gd name="connsiteX4" fmla="*/ 1724297 w 1739295"/>
              <a:gd name="connsiteY4" fmla="*/ 3618412 h 6264575"/>
              <a:gd name="connsiteX5" fmla="*/ 1502229 w 1739295"/>
              <a:gd name="connsiteY5" fmla="*/ 4545874 h 6264575"/>
              <a:gd name="connsiteX6" fmla="*/ 1240972 w 1739295"/>
              <a:gd name="connsiteY6" fmla="*/ 5146766 h 6264575"/>
              <a:gd name="connsiteX7" fmla="*/ 470263 w 1739295"/>
              <a:gd name="connsiteY7" fmla="*/ 6126480 h 6264575"/>
              <a:gd name="connsiteX8" fmla="*/ 378823 w 1739295"/>
              <a:gd name="connsiteY8" fmla="*/ 6257109 h 6264575"/>
              <a:gd name="connsiteX9" fmla="*/ 378823 w 1739295"/>
              <a:gd name="connsiteY9" fmla="*/ 6257109 h 626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39295" h="6264575">
                <a:moveTo>
                  <a:pt x="0" y="0"/>
                </a:moveTo>
                <a:cubicBezTo>
                  <a:pt x="352697" y="348343"/>
                  <a:pt x="705395" y="696686"/>
                  <a:pt x="940526" y="1031966"/>
                </a:cubicBezTo>
                <a:cubicBezTo>
                  <a:pt x="1175657" y="1367246"/>
                  <a:pt x="1286692" y="1669869"/>
                  <a:pt x="1410789" y="2011680"/>
                </a:cubicBezTo>
                <a:cubicBezTo>
                  <a:pt x="1534886" y="2353491"/>
                  <a:pt x="1632858" y="2815045"/>
                  <a:pt x="1685109" y="3082834"/>
                </a:cubicBezTo>
                <a:cubicBezTo>
                  <a:pt x="1737360" y="3350623"/>
                  <a:pt x="1754777" y="3374572"/>
                  <a:pt x="1724297" y="3618412"/>
                </a:cubicBezTo>
                <a:cubicBezTo>
                  <a:pt x="1693817" y="3862252"/>
                  <a:pt x="1582783" y="4291148"/>
                  <a:pt x="1502229" y="4545874"/>
                </a:cubicBezTo>
                <a:cubicBezTo>
                  <a:pt x="1421675" y="4800600"/>
                  <a:pt x="1412966" y="4883332"/>
                  <a:pt x="1240972" y="5146766"/>
                </a:cubicBezTo>
                <a:cubicBezTo>
                  <a:pt x="1068978" y="5410200"/>
                  <a:pt x="613954" y="5941423"/>
                  <a:pt x="470263" y="6126480"/>
                </a:cubicBezTo>
                <a:cubicBezTo>
                  <a:pt x="326572" y="6311537"/>
                  <a:pt x="378823" y="6257109"/>
                  <a:pt x="378823" y="6257109"/>
                </a:cubicBezTo>
                <a:lnTo>
                  <a:pt x="378823" y="6257109"/>
                </a:lnTo>
              </a:path>
            </a:pathLst>
          </a:cu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sp>
        <p:nvSpPr>
          <p:cNvPr id="79" name="Freeform 78">
            <a:extLst>
              <a:ext uri="{FF2B5EF4-FFF2-40B4-BE49-F238E27FC236}">
                <a16:creationId xmlns:a16="http://schemas.microsoft.com/office/drawing/2014/main" id="{06F06682-0505-4742-8F42-DE6B2DF82754}"/>
              </a:ext>
            </a:extLst>
          </p:cNvPr>
          <p:cNvSpPr/>
          <p:nvPr/>
        </p:nvSpPr>
        <p:spPr>
          <a:xfrm>
            <a:off x="3299428" y="496393"/>
            <a:ext cx="1237431" cy="6251511"/>
          </a:xfrm>
          <a:custGeom>
            <a:avLst/>
            <a:gdLst>
              <a:gd name="connsiteX0" fmla="*/ 0 w 1739295"/>
              <a:gd name="connsiteY0" fmla="*/ 0 h 6264575"/>
              <a:gd name="connsiteX1" fmla="*/ 940526 w 1739295"/>
              <a:gd name="connsiteY1" fmla="*/ 1031966 h 6264575"/>
              <a:gd name="connsiteX2" fmla="*/ 1410789 w 1739295"/>
              <a:gd name="connsiteY2" fmla="*/ 2011680 h 6264575"/>
              <a:gd name="connsiteX3" fmla="*/ 1685109 w 1739295"/>
              <a:gd name="connsiteY3" fmla="*/ 3082834 h 6264575"/>
              <a:gd name="connsiteX4" fmla="*/ 1724297 w 1739295"/>
              <a:gd name="connsiteY4" fmla="*/ 3618412 h 6264575"/>
              <a:gd name="connsiteX5" fmla="*/ 1502229 w 1739295"/>
              <a:gd name="connsiteY5" fmla="*/ 4545874 h 6264575"/>
              <a:gd name="connsiteX6" fmla="*/ 1240972 w 1739295"/>
              <a:gd name="connsiteY6" fmla="*/ 5146766 h 6264575"/>
              <a:gd name="connsiteX7" fmla="*/ 470263 w 1739295"/>
              <a:gd name="connsiteY7" fmla="*/ 6126480 h 6264575"/>
              <a:gd name="connsiteX8" fmla="*/ 378823 w 1739295"/>
              <a:gd name="connsiteY8" fmla="*/ 6257109 h 6264575"/>
              <a:gd name="connsiteX9" fmla="*/ 378823 w 1739295"/>
              <a:gd name="connsiteY9" fmla="*/ 6257109 h 626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39295" h="6264575">
                <a:moveTo>
                  <a:pt x="0" y="0"/>
                </a:moveTo>
                <a:cubicBezTo>
                  <a:pt x="352697" y="348343"/>
                  <a:pt x="705395" y="696686"/>
                  <a:pt x="940526" y="1031966"/>
                </a:cubicBezTo>
                <a:cubicBezTo>
                  <a:pt x="1175657" y="1367246"/>
                  <a:pt x="1286692" y="1669869"/>
                  <a:pt x="1410789" y="2011680"/>
                </a:cubicBezTo>
                <a:cubicBezTo>
                  <a:pt x="1534886" y="2353491"/>
                  <a:pt x="1632858" y="2815045"/>
                  <a:pt x="1685109" y="3082834"/>
                </a:cubicBezTo>
                <a:cubicBezTo>
                  <a:pt x="1737360" y="3350623"/>
                  <a:pt x="1754777" y="3374572"/>
                  <a:pt x="1724297" y="3618412"/>
                </a:cubicBezTo>
                <a:cubicBezTo>
                  <a:pt x="1693817" y="3862252"/>
                  <a:pt x="1582783" y="4291148"/>
                  <a:pt x="1502229" y="4545874"/>
                </a:cubicBezTo>
                <a:cubicBezTo>
                  <a:pt x="1421675" y="4800600"/>
                  <a:pt x="1412966" y="4883332"/>
                  <a:pt x="1240972" y="5146766"/>
                </a:cubicBezTo>
                <a:cubicBezTo>
                  <a:pt x="1068978" y="5410200"/>
                  <a:pt x="613954" y="5941423"/>
                  <a:pt x="470263" y="6126480"/>
                </a:cubicBezTo>
                <a:cubicBezTo>
                  <a:pt x="326572" y="6311537"/>
                  <a:pt x="378823" y="6257109"/>
                  <a:pt x="378823" y="6257109"/>
                </a:cubicBezTo>
                <a:lnTo>
                  <a:pt x="378823" y="6257109"/>
                </a:lnTo>
              </a:path>
            </a:pathLst>
          </a:cu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A0AEE68-E4E7-5346-BC59-8347AB493783}"/>
              </a:ext>
            </a:extLst>
          </p:cNvPr>
          <p:cNvCxnSpPr>
            <a:cxnSpLocks/>
            <a:stCxn id="9" idx="3"/>
          </p:cNvCxnSpPr>
          <p:nvPr/>
        </p:nvCxnSpPr>
        <p:spPr>
          <a:xfrm flipH="1">
            <a:off x="3299430" y="2451201"/>
            <a:ext cx="482364" cy="1113220"/>
          </a:xfrm>
          <a:prstGeom prst="line">
            <a:avLst/>
          </a:prstGeom>
          <a:ln w="28575">
            <a:solidFill>
              <a:srgbClr val="9B05F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215A9131-94BD-CC49-9FD2-983201DBEBF8}"/>
              </a:ext>
            </a:extLst>
          </p:cNvPr>
          <p:cNvSpPr/>
          <p:nvPr/>
        </p:nvSpPr>
        <p:spPr>
          <a:xfrm>
            <a:off x="3742133" y="2191038"/>
            <a:ext cx="270821" cy="304800"/>
          </a:xfrm>
          <a:prstGeom prst="ellipse">
            <a:avLst/>
          </a:prstGeom>
          <a:solidFill>
            <a:srgbClr val="9B05F4"/>
          </a:solidFill>
          <a:ln>
            <a:solidFill>
              <a:srgbClr val="9B05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65804D0-6C72-3F4C-B446-EBE11D754E60}"/>
              </a:ext>
            </a:extLst>
          </p:cNvPr>
          <p:cNvSpPr txBox="1"/>
          <p:nvPr/>
        </p:nvSpPr>
        <p:spPr>
          <a:xfrm>
            <a:off x="3028134" y="1922548"/>
            <a:ext cx="69833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9B05F4"/>
                </a:solidFill>
              </a:rPr>
              <a:t>P</a:t>
            </a:r>
            <a:r>
              <a:rPr lang="en-US" baseline="-25000" dirty="0" err="1">
                <a:solidFill>
                  <a:srgbClr val="9B05F4"/>
                </a:solidFill>
              </a:rPr>
              <a:t>wrong</a:t>
            </a:r>
            <a:endParaRPr lang="en-US" baseline="-25000" dirty="0">
              <a:solidFill>
                <a:srgbClr val="9B05F4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1575998-90FD-8D46-8F99-A18C156255CA}"/>
              </a:ext>
            </a:extLst>
          </p:cNvPr>
          <p:cNvSpPr/>
          <p:nvPr/>
        </p:nvSpPr>
        <p:spPr>
          <a:xfrm>
            <a:off x="7770344" y="3497944"/>
            <a:ext cx="279400" cy="3048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A4BEFB9-19E3-3840-B08F-A14FE2257F8E}"/>
              </a:ext>
            </a:extLst>
          </p:cNvPr>
          <p:cNvSpPr txBox="1"/>
          <p:nvPr/>
        </p:nvSpPr>
        <p:spPr>
          <a:xfrm>
            <a:off x="4705878" y="3857127"/>
            <a:ext cx="2040943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2c = 2 sqrt (a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+ b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8F798D21-0C54-D749-A7D2-3C798A325F83}"/>
              </a:ext>
            </a:extLst>
          </p:cNvPr>
          <p:cNvCxnSpPr/>
          <p:nvPr/>
        </p:nvCxnSpPr>
        <p:spPr>
          <a:xfrm>
            <a:off x="7380211" y="2440746"/>
            <a:ext cx="0" cy="119072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0B5EE378-618E-6A47-93F0-0F65AE8DCAA6}"/>
              </a:ext>
            </a:extLst>
          </p:cNvPr>
          <p:cNvSpPr/>
          <p:nvPr/>
        </p:nvSpPr>
        <p:spPr>
          <a:xfrm>
            <a:off x="7240511" y="2279494"/>
            <a:ext cx="279400" cy="3048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93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3343</TotalTime>
  <Words>67</Words>
  <Application>Microsoft Macintosh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Leslie Gruis</dc:creator>
  <cp:lastModifiedBy>Leslie Gruis</cp:lastModifiedBy>
  <cp:revision>22</cp:revision>
  <cp:lastPrinted>2021-04-16T22:10:17Z</cp:lastPrinted>
  <dcterms:created xsi:type="dcterms:W3CDTF">2021-04-14T19:00:49Z</dcterms:created>
  <dcterms:modified xsi:type="dcterms:W3CDTF">2021-04-17T04:04:53Z</dcterms:modified>
</cp:coreProperties>
</file>