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83"/>
    <a:srgbClr val="F3FF20"/>
    <a:srgbClr val="F6DF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/>
    <p:restoredTop sz="94654"/>
  </p:normalViewPr>
  <p:slideViewPr>
    <p:cSldViewPr snapToGrid="0" snapToObjects="1">
      <p:cViewPr varScale="1">
        <p:scale>
          <a:sx n="101" d="100"/>
          <a:sy n="101" d="100"/>
        </p:scale>
        <p:origin x="200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FCC57-7ECA-1C47-A55F-7D80AE1AA4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3A0DD3-73D8-644B-B016-CAD402754D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84408-FBE0-3D44-8FBC-13A0FFB79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9460F-BD6E-7A43-9297-6C947A9F8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1778E-974D-B04E-81BA-DEF4D110C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13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B08DF-11EF-0D4A-8C6C-773C0CC98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334433-8455-2A46-A92E-ABC71CEA74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BA4AF-8AA5-B542-8059-DF68970C7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619C1-8F69-B74F-A4B1-202B183B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2EE35-7E78-9843-9603-43180098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020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3726E8C-3687-C94C-9854-971CBD354D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75E28C-5C40-DF44-AF27-2F2C604625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E7A780-E655-0D4E-AD46-DDE4399CB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0071D-88C4-AF44-A1EC-577E040143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52F48-40A9-B549-8A69-57B65888F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99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59A3-DDAA-9D46-9032-6DCC36A3B2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3ACF2-DA4A-3D40-98E5-93455604A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EB416-F35A-F948-93C2-41B7A48B8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64489-7A37-7042-BA55-503975FEE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950410-69B7-8C4D-9147-6AD35D97E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575C2-32F4-4C46-90E1-4BDA48DBA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1B7A1-C933-5E47-BF21-9A16EA5C8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0B151-7339-9743-9E0E-7BC4A355F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713D51-F0DF-444A-B675-B7F12EA57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0CC372-7364-FC40-A91A-99FCEC03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669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3554EA-7A8C-9C41-AC18-2F7DD3D59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D5FCFC-C398-2C43-B60D-BAA0DA0934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877F46-B9BD-BD42-A8B0-86CE3BCA41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319B9A-746F-1C40-BEE9-B225CE0F0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21FE11-967E-854E-BD08-C2ECE93DD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F7289-493E-3542-9030-79B93E7E2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655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2C63-BC54-0543-AE12-6A612EDA2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A92405-9AD0-784B-A136-49A31BBE31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3CDA50-39BA-BD48-AEB1-27DF1B3C26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A28E3-E147-4540-8848-74567F24D0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72881-6906-B644-9230-A10B592C64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380DAC8-A87B-0B40-A88A-659F9B1E0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43ED06-E36A-B442-9E3A-743EF37043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BD3150-36F5-EB4B-9AA7-60FD86007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50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4575B-DC0B-E040-AABE-BAFE9370D7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E6A546-EBFA-4642-993D-AED730853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4328BC0-B6FD-414A-9119-B9C9ACAD3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C37C5C-88CE-A14A-A900-8F2F76323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800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1A3B06-CB98-B946-8741-4956949E2A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3A1FA7-D383-454F-9ED5-C49D2F506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B4DCFF-EE59-2A42-B294-E4435E6DB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984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0F7E-4CCC-D74C-9B46-2207C2591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028AFA-CC94-DB40-829A-0CA65BEC0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B8ABB9-9A8C-0E45-AD61-4FD8D5E81F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908D9C-10BA-C04E-971E-4F775296D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02B857-FD8B-B844-B986-9EFAC1E09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6EDD42-C6C1-8946-83D6-DBBD8E194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776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D47D9-2488-2441-858F-B89398C61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82D6EC-4433-FF45-9518-8AD7F44F04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0A83A2-CB27-DE4E-B877-DB90AE3E9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CE292C-4A99-374D-B23B-22F1AECE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E724C0-ACB6-7B4D-B48E-A3C9B8F14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2F46E2-94E2-5649-B622-0579FE2CD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667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386409-7F5D-3346-899A-B3E4BA052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FDEDF9-ED8A-A046-8268-25D9F43114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C1A78-6BF1-2841-B70E-70618B62B1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C406E-A7CC-2048-8280-4BC1EE856A5E}" type="datetimeFigureOut">
              <a:rPr lang="en-US" smtClean="0"/>
              <a:t>4/3/21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BC1D6A-434D-9648-B27B-B861F9EA6D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F8AA3C-E745-7B43-BB14-F1CFEA24B4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3FED1-B959-324B-A972-385FF900F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73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loud 29">
            <a:extLst>
              <a:ext uri="{FF2B5EF4-FFF2-40B4-BE49-F238E27FC236}">
                <a16:creationId xmlns:a16="http://schemas.microsoft.com/office/drawing/2014/main" id="{3E6B1E8D-0B53-B445-B78F-261AEBBC0F71}"/>
              </a:ext>
            </a:extLst>
          </p:cNvPr>
          <p:cNvSpPr/>
          <p:nvPr/>
        </p:nvSpPr>
        <p:spPr>
          <a:xfrm>
            <a:off x="509451" y="104503"/>
            <a:ext cx="10956921" cy="627017"/>
          </a:xfrm>
          <a:prstGeom prst="cloud">
            <a:avLst/>
          </a:prstGeom>
          <a:solidFill>
            <a:srgbClr val="FFFC8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Freeform 6">
            <a:extLst>
              <a:ext uri="{FF2B5EF4-FFF2-40B4-BE49-F238E27FC236}">
                <a16:creationId xmlns:a16="http://schemas.microsoft.com/office/drawing/2014/main" id="{FBDE668B-E462-7148-B45E-A52C87C3CE6C}"/>
              </a:ext>
            </a:extLst>
          </p:cNvPr>
          <p:cNvSpPr/>
          <p:nvPr/>
        </p:nvSpPr>
        <p:spPr>
          <a:xfrm>
            <a:off x="653143" y="4402000"/>
            <a:ext cx="10985863" cy="1437097"/>
          </a:xfrm>
          <a:custGeom>
            <a:avLst/>
            <a:gdLst>
              <a:gd name="connsiteX0" fmla="*/ 0 w 10985863"/>
              <a:gd name="connsiteY0" fmla="*/ 1358720 h 1437097"/>
              <a:gd name="connsiteX1" fmla="*/ 5107577 w 10985863"/>
              <a:gd name="connsiteY1" fmla="*/ 183 h 1437097"/>
              <a:gd name="connsiteX2" fmla="*/ 10985863 w 10985863"/>
              <a:gd name="connsiteY2" fmla="*/ 1437097 h 1437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985863" h="1437097">
                <a:moveTo>
                  <a:pt x="0" y="1358720"/>
                </a:moveTo>
                <a:cubicBezTo>
                  <a:pt x="1638300" y="672920"/>
                  <a:pt x="3276600" y="-12880"/>
                  <a:pt x="5107577" y="183"/>
                </a:cubicBezTo>
                <a:cubicBezTo>
                  <a:pt x="6938554" y="13246"/>
                  <a:pt x="8962208" y="725171"/>
                  <a:pt x="10985863" y="143709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E848246-0A26-A940-888B-A5E3E8A9CA01}"/>
              </a:ext>
            </a:extLst>
          </p:cNvPr>
          <p:cNvGrpSpPr/>
          <p:nvPr/>
        </p:nvGrpSpPr>
        <p:grpSpPr>
          <a:xfrm>
            <a:off x="10306592" y="4754697"/>
            <a:ext cx="1188721" cy="875119"/>
            <a:chOff x="6907407" y="1413543"/>
            <a:chExt cx="1609576" cy="907329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32FE892B-7D13-884A-95FF-FC12D9DA0DAE}"/>
                </a:ext>
              </a:extLst>
            </p:cNvPr>
            <p:cNvSpPr/>
            <p:nvPr/>
          </p:nvSpPr>
          <p:spPr>
            <a:xfrm>
              <a:off x="6907407" y="1946366"/>
              <a:ext cx="1609576" cy="374506"/>
            </a:xfrm>
            <a:custGeom>
              <a:avLst/>
              <a:gdLst>
                <a:gd name="connsiteX0" fmla="*/ 2844 w 1518136"/>
                <a:gd name="connsiteY0" fmla="*/ 0 h 374506"/>
                <a:gd name="connsiteX1" fmla="*/ 198787 w 1518136"/>
                <a:gd name="connsiteY1" fmla="*/ 339634 h 374506"/>
                <a:gd name="connsiteX2" fmla="*/ 1269942 w 1518136"/>
                <a:gd name="connsiteY2" fmla="*/ 326571 h 374506"/>
                <a:gd name="connsiteX3" fmla="*/ 1505073 w 1518136"/>
                <a:gd name="connsiteY3" fmla="*/ 13063 h 374506"/>
                <a:gd name="connsiteX4" fmla="*/ 1505073 w 1518136"/>
                <a:gd name="connsiteY4" fmla="*/ 13063 h 374506"/>
                <a:gd name="connsiteX5" fmla="*/ 1518136 w 1518136"/>
                <a:gd name="connsiteY5" fmla="*/ 13063 h 3745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18136" h="374506">
                  <a:moveTo>
                    <a:pt x="2844" y="0"/>
                  </a:moveTo>
                  <a:cubicBezTo>
                    <a:pt x="-4776" y="142603"/>
                    <a:pt x="-12396" y="285206"/>
                    <a:pt x="198787" y="339634"/>
                  </a:cubicBezTo>
                  <a:cubicBezTo>
                    <a:pt x="409970" y="394063"/>
                    <a:pt x="1052228" y="380999"/>
                    <a:pt x="1269942" y="326571"/>
                  </a:cubicBezTo>
                  <a:cubicBezTo>
                    <a:pt x="1487656" y="272143"/>
                    <a:pt x="1505073" y="13063"/>
                    <a:pt x="1505073" y="13063"/>
                  </a:cubicBezTo>
                  <a:lnTo>
                    <a:pt x="1505073" y="13063"/>
                  </a:lnTo>
                  <a:lnTo>
                    <a:pt x="1518136" y="13063"/>
                  </a:lnTo>
                </a:path>
              </a:pathLst>
            </a:custGeom>
            <a:solidFill>
              <a:schemeClr val="accent1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A17B15BF-5886-0844-A0B2-0508E5F6AF1A}"/>
                </a:ext>
              </a:extLst>
            </p:cNvPr>
            <p:cNvSpPr/>
            <p:nvPr/>
          </p:nvSpPr>
          <p:spPr>
            <a:xfrm>
              <a:off x="6975566" y="1946366"/>
              <a:ext cx="1502229" cy="143743"/>
            </a:xfrm>
            <a:custGeom>
              <a:avLst/>
              <a:gdLst>
                <a:gd name="connsiteX0" fmla="*/ 0 w 1502229"/>
                <a:gd name="connsiteY0" fmla="*/ 0 h 143743"/>
                <a:gd name="connsiteX1" fmla="*/ 744583 w 1502229"/>
                <a:gd name="connsiteY1" fmla="*/ 143691 h 143743"/>
                <a:gd name="connsiteX2" fmla="*/ 1502229 w 1502229"/>
                <a:gd name="connsiteY2" fmla="*/ 13063 h 1437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02229" h="143743">
                  <a:moveTo>
                    <a:pt x="0" y="0"/>
                  </a:moveTo>
                  <a:cubicBezTo>
                    <a:pt x="247106" y="70757"/>
                    <a:pt x="494212" y="141514"/>
                    <a:pt x="744583" y="143691"/>
                  </a:cubicBezTo>
                  <a:cubicBezTo>
                    <a:pt x="994955" y="145868"/>
                    <a:pt x="1248592" y="79465"/>
                    <a:pt x="1502229" y="13063"/>
                  </a:cubicBezTo>
                </a:path>
              </a:pathLst>
            </a:cu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B3769253-8B54-E94C-9675-1AAFAAB0D4E1}"/>
                </a:ext>
              </a:extLst>
            </p:cNvPr>
            <p:cNvSpPr/>
            <p:nvPr/>
          </p:nvSpPr>
          <p:spPr>
            <a:xfrm>
              <a:off x="7341985" y="1413543"/>
              <a:ext cx="648980" cy="477112"/>
            </a:xfrm>
            <a:custGeom>
              <a:avLst/>
              <a:gdLst>
                <a:gd name="connsiteX0" fmla="*/ 97052 w 648980"/>
                <a:gd name="connsiteY0" fmla="*/ 6884 h 477112"/>
                <a:gd name="connsiteX1" fmla="*/ 397498 w 648980"/>
                <a:gd name="connsiteY1" fmla="*/ 176701 h 477112"/>
                <a:gd name="connsiteX2" fmla="*/ 619566 w 648980"/>
                <a:gd name="connsiteY2" fmla="*/ 6884 h 477112"/>
                <a:gd name="connsiteX3" fmla="*/ 619566 w 648980"/>
                <a:gd name="connsiteY3" fmla="*/ 464084 h 477112"/>
                <a:gd name="connsiteX4" fmla="*/ 371372 w 648980"/>
                <a:gd name="connsiteY4" fmla="*/ 359581 h 477112"/>
                <a:gd name="connsiteX5" fmla="*/ 18675 w 648980"/>
                <a:gd name="connsiteY5" fmla="*/ 437959 h 477112"/>
                <a:gd name="connsiteX6" fmla="*/ 97052 w 648980"/>
                <a:gd name="connsiteY6" fmla="*/ 6884 h 477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48980" h="477112">
                  <a:moveTo>
                    <a:pt x="97052" y="6884"/>
                  </a:moveTo>
                  <a:cubicBezTo>
                    <a:pt x="160189" y="-36659"/>
                    <a:pt x="310412" y="176701"/>
                    <a:pt x="397498" y="176701"/>
                  </a:cubicBezTo>
                  <a:cubicBezTo>
                    <a:pt x="484584" y="176701"/>
                    <a:pt x="582555" y="-41013"/>
                    <a:pt x="619566" y="6884"/>
                  </a:cubicBezTo>
                  <a:cubicBezTo>
                    <a:pt x="656577" y="54781"/>
                    <a:pt x="660932" y="405301"/>
                    <a:pt x="619566" y="464084"/>
                  </a:cubicBezTo>
                  <a:cubicBezTo>
                    <a:pt x="578200" y="522867"/>
                    <a:pt x="471520" y="363935"/>
                    <a:pt x="371372" y="359581"/>
                  </a:cubicBezTo>
                  <a:cubicBezTo>
                    <a:pt x="271224" y="355227"/>
                    <a:pt x="70926" y="492388"/>
                    <a:pt x="18675" y="437959"/>
                  </a:cubicBezTo>
                  <a:cubicBezTo>
                    <a:pt x="-33576" y="383530"/>
                    <a:pt x="33915" y="50427"/>
                    <a:pt x="97052" y="6884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8884709B-CD4B-B648-B1A9-C8F179DD98B9}"/>
                </a:ext>
              </a:extLst>
            </p:cNvPr>
            <p:cNvSpPr/>
            <p:nvPr/>
          </p:nvSpPr>
          <p:spPr>
            <a:xfrm>
              <a:off x="7674428" y="1701279"/>
              <a:ext cx="45719" cy="37576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F0C2AA99-AF92-8040-BF63-8DD05D008D73}"/>
              </a:ext>
            </a:extLst>
          </p:cNvPr>
          <p:cNvCxnSpPr>
            <a:cxnSpLocks/>
          </p:cNvCxnSpPr>
          <p:nvPr/>
        </p:nvCxnSpPr>
        <p:spPr>
          <a:xfrm flipH="1" flipV="1">
            <a:off x="8412480" y="4799968"/>
            <a:ext cx="2215063" cy="145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arallelogram 18">
            <a:extLst>
              <a:ext uri="{FF2B5EF4-FFF2-40B4-BE49-F238E27FC236}">
                <a16:creationId xmlns:a16="http://schemas.microsoft.com/office/drawing/2014/main" id="{36FA740A-FB91-B44B-8879-38394F7B4C72}"/>
              </a:ext>
            </a:extLst>
          </p:cNvPr>
          <p:cNvSpPr/>
          <p:nvPr/>
        </p:nvSpPr>
        <p:spPr>
          <a:xfrm flipH="1">
            <a:off x="130629" y="4773660"/>
            <a:ext cx="953588" cy="744675"/>
          </a:xfrm>
          <a:prstGeom prst="parallelogram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Parallelogram 20">
            <a:extLst>
              <a:ext uri="{FF2B5EF4-FFF2-40B4-BE49-F238E27FC236}">
                <a16:creationId xmlns:a16="http://schemas.microsoft.com/office/drawing/2014/main" id="{325838C9-1BDD-2C4F-BE28-0B7188A4E4B0}"/>
              </a:ext>
            </a:extLst>
          </p:cNvPr>
          <p:cNvSpPr/>
          <p:nvPr/>
        </p:nvSpPr>
        <p:spPr>
          <a:xfrm flipH="1">
            <a:off x="222069" y="3938360"/>
            <a:ext cx="862148" cy="744583"/>
          </a:xfrm>
          <a:prstGeom prst="parallelogram">
            <a:avLst/>
          </a:prstGeom>
          <a:pattFill prst="wave">
            <a:fgClr>
              <a:schemeClr val="accent1"/>
            </a:fgClr>
            <a:bgClr>
              <a:schemeClr val="bg1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347ACF4F-23DB-C043-84A1-FB75AA9E1305}"/>
              </a:ext>
            </a:extLst>
          </p:cNvPr>
          <p:cNvSpPr/>
          <p:nvPr/>
        </p:nvSpPr>
        <p:spPr>
          <a:xfrm>
            <a:off x="875211" y="299060"/>
            <a:ext cx="9823269" cy="4834643"/>
          </a:xfrm>
          <a:custGeom>
            <a:avLst/>
            <a:gdLst>
              <a:gd name="connsiteX0" fmla="*/ 0 w 9823269"/>
              <a:gd name="connsiteY0" fmla="*/ 4834643 h 4834643"/>
              <a:gd name="connsiteX1" fmla="*/ 4663440 w 9823269"/>
              <a:gd name="connsiteY1" fmla="*/ 1386 h 4834643"/>
              <a:gd name="connsiteX2" fmla="*/ 9823269 w 9823269"/>
              <a:gd name="connsiteY2" fmla="*/ 4442757 h 48346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3269" h="4834643">
                <a:moveTo>
                  <a:pt x="0" y="4834643"/>
                </a:moveTo>
                <a:cubicBezTo>
                  <a:pt x="1513114" y="2450671"/>
                  <a:pt x="3026229" y="66700"/>
                  <a:pt x="4663440" y="1386"/>
                </a:cubicBezTo>
                <a:cubicBezTo>
                  <a:pt x="6300651" y="-63928"/>
                  <a:pt x="8061960" y="2189414"/>
                  <a:pt x="9823269" y="4442757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289587DD-56FA-7C44-B70C-32D1699E81A1}"/>
              </a:ext>
            </a:extLst>
          </p:cNvPr>
          <p:cNvSpPr/>
          <p:nvPr/>
        </p:nvSpPr>
        <p:spPr>
          <a:xfrm>
            <a:off x="705394" y="299060"/>
            <a:ext cx="10006149" cy="4442757"/>
          </a:xfrm>
          <a:custGeom>
            <a:avLst/>
            <a:gdLst>
              <a:gd name="connsiteX0" fmla="*/ 10006149 w 10006149"/>
              <a:gd name="connsiteY0" fmla="*/ 4586635 h 4586635"/>
              <a:gd name="connsiteX1" fmla="*/ 3971109 w 10006149"/>
              <a:gd name="connsiteY1" fmla="*/ 1572 h 4586635"/>
              <a:gd name="connsiteX2" fmla="*/ 0 w 10006149"/>
              <a:gd name="connsiteY2" fmla="*/ 4024932 h 4586635"/>
              <a:gd name="connsiteX3" fmla="*/ 0 w 10006149"/>
              <a:gd name="connsiteY3" fmla="*/ 4024932 h 4586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06149" h="4586635">
                <a:moveTo>
                  <a:pt x="10006149" y="4586635"/>
                </a:moveTo>
                <a:cubicBezTo>
                  <a:pt x="7822474" y="2340912"/>
                  <a:pt x="5638800" y="95189"/>
                  <a:pt x="3971109" y="1572"/>
                </a:cubicBezTo>
                <a:cubicBezTo>
                  <a:pt x="2303417" y="-92045"/>
                  <a:pt x="0" y="4024932"/>
                  <a:pt x="0" y="4024932"/>
                </a:cubicBezTo>
                <a:lnTo>
                  <a:pt x="0" y="4024932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riangle 25">
            <a:extLst>
              <a:ext uri="{FF2B5EF4-FFF2-40B4-BE49-F238E27FC236}">
                <a16:creationId xmlns:a16="http://schemas.microsoft.com/office/drawing/2014/main" id="{9E8CE89B-611A-E74C-B85E-3AB602CA6EF5}"/>
              </a:ext>
            </a:extLst>
          </p:cNvPr>
          <p:cNvSpPr/>
          <p:nvPr/>
        </p:nvSpPr>
        <p:spPr>
          <a:xfrm rot="8525169">
            <a:off x="9953897" y="3807730"/>
            <a:ext cx="182880" cy="1764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riangle 26">
            <a:extLst>
              <a:ext uri="{FF2B5EF4-FFF2-40B4-BE49-F238E27FC236}">
                <a16:creationId xmlns:a16="http://schemas.microsoft.com/office/drawing/2014/main" id="{FC2FCF0A-1C4A-E348-869C-7DDA0B168E48}"/>
              </a:ext>
            </a:extLst>
          </p:cNvPr>
          <p:cNvSpPr/>
          <p:nvPr/>
        </p:nvSpPr>
        <p:spPr>
          <a:xfrm rot="19806985">
            <a:off x="905691" y="3569197"/>
            <a:ext cx="182880" cy="1764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riangle 27">
            <a:extLst>
              <a:ext uri="{FF2B5EF4-FFF2-40B4-BE49-F238E27FC236}">
                <a16:creationId xmlns:a16="http://schemas.microsoft.com/office/drawing/2014/main" id="{BCCEF14A-DBEE-CA42-9CB8-CFA4A89AAE40}"/>
              </a:ext>
            </a:extLst>
          </p:cNvPr>
          <p:cNvSpPr/>
          <p:nvPr/>
        </p:nvSpPr>
        <p:spPr>
          <a:xfrm rot="2384538">
            <a:off x="1898468" y="3342643"/>
            <a:ext cx="182880" cy="1764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riangle 28">
            <a:extLst>
              <a:ext uri="{FF2B5EF4-FFF2-40B4-BE49-F238E27FC236}">
                <a16:creationId xmlns:a16="http://schemas.microsoft.com/office/drawing/2014/main" id="{2F72C477-ABA7-594E-9557-E3377C4B26C0}"/>
              </a:ext>
            </a:extLst>
          </p:cNvPr>
          <p:cNvSpPr/>
          <p:nvPr/>
        </p:nvSpPr>
        <p:spPr>
          <a:xfrm rot="18974528">
            <a:off x="9049750" y="3137306"/>
            <a:ext cx="182880" cy="1764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38C84C9-575E-004C-AC8E-712181F1A860}"/>
              </a:ext>
            </a:extLst>
          </p:cNvPr>
          <p:cNvSpPr txBox="1"/>
          <p:nvPr/>
        </p:nvSpPr>
        <p:spPr>
          <a:xfrm>
            <a:off x="6662057" y="218107"/>
            <a:ext cx="1414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IONOSPHERE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DA429A5-A212-8C4C-9BEB-C1E7B348B17D}"/>
              </a:ext>
            </a:extLst>
          </p:cNvPr>
          <p:cNvSpPr txBox="1"/>
          <p:nvPr/>
        </p:nvSpPr>
        <p:spPr>
          <a:xfrm rot="21106862">
            <a:off x="3940547" y="4498866"/>
            <a:ext cx="1310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CURVATURE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26138DA-8AFE-FC4C-9FF1-C86015538279}"/>
              </a:ext>
            </a:extLst>
          </p:cNvPr>
          <p:cNvSpPr txBox="1"/>
          <p:nvPr/>
        </p:nvSpPr>
        <p:spPr>
          <a:xfrm rot="21420905">
            <a:off x="5158911" y="4386427"/>
            <a:ext cx="442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OF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BDD05DA-F8DC-974F-B405-292EC1F2B133}"/>
              </a:ext>
            </a:extLst>
          </p:cNvPr>
          <p:cNvSpPr txBox="1"/>
          <p:nvPr/>
        </p:nvSpPr>
        <p:spPr>
          <a:xfrm>
            <a:off x="5522969" y="4383577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THE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964F75E-BE49-ED4C-AD23-F18CF4F90D2E}"/>
              </a:ext>
            </a:extLst>
          </p:cNvPr>
          <p:cNvSpPr txBox="1"/>
          <p:nvPr/>
        </p:nvSpPr>
        <p:spPr>
          <a:xfrm rot="334714">
            <a:off x="5967062" y="4426256"/>
            <a:ext cx="8066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EARTH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232BD1B8-A4C2-0347-9816-09BBFF7252B9}"/>
              </a:ext>
            </a:extLst>
          </p:cNvPr>
          <p:cNvCxnSpPr>
            <a:cxnSpLocks/>
          </p:cNvCxnSpPr>
          <p:nvPr/>
        </p:nvCxnSpPr>
        <p:spPr>
          <a:xfrm>
            <a:off x="8412480" y="3430863"/>
            <a:ext cx="0" cy="1360146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1B23A6BA-37B7-CE43-87ED-B66C771BECCA}"/>
              </a:ext>
            </a:extLst>
          </p:cNvPr>
          <p:cNvSpPr txBox="1"/>
          <p:nvPr/>
        </p:nvSpPr>
        <p:spPr>
          <a:xfrm rot="16200000">
            <a:off x="7806391" y="3936845"/>
            <a:ext cx="10190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the horizon</a:t>
            </a:r>
          </a:p>
        </p:txBody>
      </p:sp>
      <p:sp>
        <p:nvSpPr>
          <p:cNvPr id="41" name="Triangle 40">
            <a:extLst>
              <a:ext uri="{FF2B5EF4-FFF2-40B4-BE49-F238E27FC236}">
                <a16:creationId xmlns:a16="http://schemas.microsoft.com/office/drawing/2014/main" id="{9CCB5665-3FB6-9342-8462-3CBF53F13B5F}"/>
              </a:ext>
            </a:extLst>
          </p:cNvPr>
          <p:cNvSpPr/>
          <p:nvPr/>
        </p:nvSpPr>
        <p:spPr>
          <a:xfrm rot="16200000">
            <a:off x="8423034" y="4713185"/>
            <a:ext cx="182880" cy="17644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801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7</Words>
  <Application>Microsoft Macintosh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Leslie Gruis</dc:creator>
  <cp:lastModifiedBy>Leslie Gruis</cp:lastModifiedBy>
  <cp:revision>7</cp:revision>
  <cp:lastPrinted>2021-04-03T18:43:20Z</cp:lastPrinted>
  <dcterms:created xsi:type="dcterms:W3CDTF">2021-04-02T18:45:52Z</dcterms:created>
  <dcterms:modified xsi:type="dcterms:W3CDTF">2021-04-03T19:44:18Z</dcterms:modified>
</cp:coreProperties>
</file>