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/>
    <p:restoredTop sz="94575"/>
  </p:normalViewPr>
  <p:slideViewPr>
    <p:cSldViewPr snapToGrid="0" snapToObjects="1">
      <p:cViewPr varScale="1">
        <p:scale>
          <a:sx n="101" d="100"/>
          <a:sy n="101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BF597-1C8B-894F-9BCD-8BD268FB3A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A38608-2DD0-174D-A7A4-EA9987F491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12B81C-716A-FD4E-8D40-8206D08A5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6F48-107C-474A-8294-5F8836639769}" type="datetimeFigureOut">
              <a:rPr lang="en-US" smtClean="0"/>
              <a:t>3/15/21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7FC15-80EF-FF45-BCDD-F095C21B8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819DE-BB25-584A-8EC1-9276B5184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6717F-9B7F-404C-823A-26F453D9B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93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102BF-85F2-BF4A-B338-C9FA4B738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699BD6-4711-624A-8B79-4B6D062A36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D9D90-D3A6-844D-9079-0F4EDED73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6F48-107C-474A-8294-5F8836639769}" type="datetimeFigureOut">
              <a:rPr lang="en-US" smtClean="0"/>
              <a:t>3/15/21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58533-720C-EE49-9521-51B7B349C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B03A7-307C-C94C-9F1E-DD4C23F7B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6717F-9B7F-404C-823A-26F453D9B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0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711589-3CB2-C246-AD95-B5F8D1032C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20BD2B-19FF-F449-88BC-DD7DD8DF2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31DDD-7C32-F640-A330-97C0558CC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6F48-107C-474A-8294-5F8836639769}" type="datetimeFigureOut">
              <a:rPr lang="en-US" smtClean="0"/>
              <a:t>3/15/21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61483-B866-D74A-8B2A-E8BDD2292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E22E0-DF6E-C04A-A1DA-A84FD9EBB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6717F-9B7F-404C-823A-26F453D9B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23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9E01A-8686-7F4E-810A-AAAF6A916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88759-740B-4748-8107-5248DAF7D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D7910-E923-CC4F-BCB3-013595871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6F48-107C-474A-8294-5F8836639769}" type="datetimeFigureOut">
              <a:rPr lang="en-US" smtClean="0"/>
              <a:t>3/15/21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44B33-E87D-AE49-9E94-9B8A5BC77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77E26-5F78-C34F-9E4C-80D656081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6717F-9B7F-404C-823A-26F453D9B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8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766F0-8F95-E643-8977-82BAED051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938079-CF4A-1649-9A23-B44677D64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BA9C8-41D7-2747-9268-3283B0021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6F48-107C-474A-8294-5F8836639769}" type="datetimeFigureOut">
              <a:rPr lang="en-US" smtClean="0"/>
              <a:t>3/15/21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CF756-C4AC-BD4F-A9EC-382287001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1FAA4-317B-8246-B41D-64047A5B1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6717F-9B7F-404C-823A-26F453D9B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938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AF24B-43D6-E64B-B870-84A44C933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3D2AB-2FB6-FC41-B967-8D1278676A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61266E-B0DB-2340-8303-7864EE257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84C593-2E66-8247-B88A-CBE742010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6F48-107C-474A-8294-5F8836639769}" type="datetimeFigureOut">
              <a:rPr lang="en-US" smtClean="0"/>
              <a:t>3/15/21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0C3136-D88F-DD4C-928F-D09B7E5C3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660E0-B8E0-5743-B54A-B5204E498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6717F-9B7F-404C-823A-26F453D9B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12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D60E6-83EE-384B-8AF3-7EEDF4A80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A7CC2F-BA85-EA47-B0D1-A7861EC1E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A4E0C-5F49-2C4A-8B2F-1D3B95711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A40A53-84E6-7549-AB40-FDEABC8931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5C2BB6-09D3-8E4E-A0A5-3B0E24FB1F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5F10F0-C2F4-274A-B47C-AA457E95D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6F48-107C-474A-8294-5F8836639769}" type="datetimeFigureOut">
              <a:rPr lang="en-US" smtClean="0"/>
              <a:t>3/15/21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561371-2C61-724B-A8A6-076995AD9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197897-EDA9-7744-A0D9-5EDEA335B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6717F-9B7F-404C-823A-26F453D9B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64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E389B-FB68-8A4D-BEB2-1D9E08AF8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405435-B275-5846-A874-B7F884334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6F48-107C-474A-8294-5F8836639769}" type="datetimeFigureOut">
              <a:rPr lang="en-US" smtClean="0"/>
              <a:t>3/15/21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F2BCEF-4283-6144-870F-321AE698C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F32B1-E6FC-804B-A4A2-44E83352F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6717F-9B7F-404C-823A-26F453D9B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1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D6F368-8CF7-514D-B765-FDD7CE896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6F48-107C-474A-8294-5F8836639769}" type="datetimeFigureOut">
              <a:rPr lang="en-US" smtClean="0"/>
              <a:t>3/15/21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DAFCFE-80C4-A040-9D9E-1F345CDEE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24A77-2FD7-4746-9608-587BD4E37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6717F-9B7F-404C-823A-26F453D9B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19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E2D1C-911A-D84C-8475-C3C135A12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C3337-0CF1-4143-A180-BF80036F8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68CCA9-9773-524E-A077-E0DB6C1D8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C92463-FC1D-BA4C-A104-E0F3DC5DD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6F48-107C-474A-8294-5F8836639769}" type="datetimeFigureOut">
              <a:rPr lang="en-US" smtClean="0"/>
              <a:t>3/15/21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C89698-8796-7A42-8F12-44ACCE01C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0D4DE0-10F9-6848-832E-4F461F570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6717F-9B7F-404C-823A-26F453D9B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0CB5-14A8-F648-98B0-FC963A7A4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6D5834-F98B-D147-86FB-42746778A8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CDFBBD-A544-7E46-80E2-351308A51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E1566-C079-044D-989A-5CF7B0354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6F48-107C-474A-8294-5F8836639769}" type="datetimeFigureOut">
              <a:rPr lang="en-US" smtClean="0"/>
              <a:t>3/15/21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550AD5-32DE-5B41-85D3-B8DD6D4D3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7C940-1C29-8540-A0A2-958A4E583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6717F-9B7F-404C-823A-26F453D9B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31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E02FA7-586C-164B-BA6A-97CCE532C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9B83-405C-4E46-8CB6-D93E4F8CB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429B6-47C0-3D49-92AE-2BB0D3E631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C6F48-107C-474A-8294-5F8836639769}" type="datetimeFigureOut">
              <a:rPr lang="en-US" smtClean="0"/>
              <a:t>3/15/21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E4373-3324-8941-A995-3F28BAF958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5F2CE-99B6-764E-968D-07593B93A9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6717F-9B7F-404C-823A-26F453D9B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7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F1EBA092-A62E-644D-B7CA-1EF580F7078F}"/>
              </a:ext>
            </a:extLst>
          </p:cNvPr>
          <p:cNvSpPr/>
          <p:nvPr/>
        </p:nvSpPr>
        <p:spPr>
          <a:xfrm>
            <a:off x="2251166" y="1130300"/>
            <a:ext cx="9940834" cy="321473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EC9946A-6385-274B-9D1C-F1D4D3181FEF}"/>
              </a:ext>
            </a:extLst>
          </p:cNvPr>
          <p:cNvCxnSpPr>
            <a:cxnSpLocks/>
          </p:cNvCxnSpPr>
          <p:nvPr/>
        </p:nvCxnSpPr>
        <p:spPr>
          <a:xfrm flipH="1">
            <a:off x="2251166" y="3034936"/>
            <a:ext cx="6749144" cy="0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6F94EB2F-086E-BF4A-823A-3568F49F11A0}"/>
              </a:ext>
            </a:extLst>
          </p:cNvPr>
          <p:cNvSpPr/>
          <p:nvPr/>
        </p:nvSpPr>
        <p:spPr>
          <a:xfrm>
            <a:off x="2190608" y="4782389"/>
            <a:ext cx="1754776" cy="1206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Police car 2</a:t>
            </a:r>
          </a:p>
          <a:p>
            <a:pPr algn="ctr"/>
            <a:r>
              <a:rPr lang="en-US" dirty="0"/>
              <a:t>velocity  = 0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C59FB04-97EB-9B4E-A622-AFE63D1C97D3}"/>
              </a:ext>
            </a:extLst>
          </p:cNvPr>
          <p:cNvCxnSpPr>
            <a:cxnSpLocks/>
            <a:endCxn id="24" idx="1"/>
          </p:cNvCxnSpPr>
          <p:nvPr/>
        </p:nvCxnSpPr>
        <p:spPr>
          <a:xfrm flipV="1">
            <a:off x="2292104" y="1596392"/>
            <a:ext cx="5970155" cy="104520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66E24D0-ED7D-1144-B4C4-666DE86FE10F}"/>
              </a:ext>
            </a:extLst>
          </p:cNvPr>
          <p:cNvCxnSpPr>
            <a:cxnSpLocks/>
          </p:cNvCxnSpPr>
          <p:nvPr/>
        </p:nvCxnSpPr>
        <p:spPr>
          <a:xfrm flipH="1">
            <a:off x="2292104" y="1502229"/>
            <a:ext cx="5970156" cy="103881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>
            <a:extLst>
              <a:ext uri="{FF2B5EF4-FFF2-40B4-BE49-F238E27FC236}">
                <a16:creationId xmlns:a16="http://schemas.microsoft.com/office/drawing/2014/main" id="{16626AFA-0438-BF4F-8E90-F2C72CB2F082}"/>
              </a:ext>
            </a:extLst>
          </p:cNvPr>
          <p:cNvGrpSpPr/>
          <p:nvPr/>
        </p:nvGrpSpPr>
        <p:grpSpPr>
          <a:xfrm flipH="1">
            <a:off x="7008663" y="3163387"/>
            <a:ext cx="383177" cy="830584"/>
            <a:chOff x="6348548" y="4356189"/>
            <a:chExt cx="383177" cy="830584"/>
          </a:xfrm>
        </p:grpSpPr>
        <p:sp>
          <p:nvSpPr>
            <p:cNvPr id="40" name="Arc 39">
              <a:extLst>
                <a:ext uri="{FF2B5EF4-FFF2-40B4-BE49-F238E27FC236}">
                  <a16:creationId xmlns:a16="http://schemas.microsoft.com/office/drawing/2014/main" id="{35DCF2AB-F365-B247-BB64-0D0E74819294}"/>
                </a:ext>
              </a:extLst>
            </p:cNvPr>
            <p:cNvSpPr/>
            <p:nvPr/>
          </p:nvSpPr>
          <p:spPr>
            <a:xfrm>
              <a:off x="6348548" y="4382315"/>
              <a:ext cx="383177" cy="804458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217DD06B-C441-774F-A243-746C9079F77B}"/>
                </a:ext>
              </a:extLst>
            </p:cNvPr>
            <p:cNvSpPr/>
            <p:nvPr/>
          </p:nvSpPr>
          <p:spPr>
            <a:xfrm rot="19365623">
              <a:off x="6544492" y="4356189"/>
              <a:ext cx="112123" cy="117294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B6B7F584-F6E2-B74E-8340-F2C70D9CA401}"/>
              </a:ext>
            </a:extLst>
          </p:cNvPr>
          <p:cNvSpPr txBox="1"/>
          <p:nvPr/>
        </p:nvSpPr>
        <p:spPr>
          <a:xfrm>
            <a:off x="7122013" y="3158370"/>
            <a:ext cx="574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theta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5D92B6-5754-7F4F-9948-118CCC3B98D4}"/>
              </a:ext>
            </a:extLst>
          </p:cNvPr>
          <p:cNvSpPr/>
          <p:nvPr/>
        </p:nvSpPr>
        <p:spPr>
          <a:xfrm>
            <a:off x="496390" y="2259874"/>
            <a:ext cx="1754776" cy="1206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Police car 1</a:t>
            </a:r>
          </a:p>
          <a:p>
            <a:pPr algn="ctr"/>
            <a:r>
              <a:rPr lang="en-US" dirty="0"/>
              <a:t>velocity </a:t>
            </a:r>
            <a:r>
              <a:rPr lang="en-US" dirty="0" err="1"/>
              <a:t>v</a:t>
            </a:r>
            <a:r>
              <a:rPr lang="en-US" baseline="-25000" dirty="0" err="1"/>
              <a:t>p</a:t>
            </a:r>
            <a:endParaRPr lang="en-US" baseline="-25000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8ED6458-5CF1-6D4E-A359-B05B74E14C67}"/>
              </a:ext>
            </a:extLst>
          </p:cNvPr>
          <p:cNvSpPr/>
          <p:nvPr/>
        </p:nvSpPr>
        <p:spPr>
          <a:xfrm>
            <a:off x="2292104" y="2853234"/>
            <a:ext cx="6540137" cy="997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6FE6708-FC46-F740-95CC-02C25A1282B9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2210228" y="2901259"/>
            <a:ext cx="6485282" cy="5227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57B54281-1292-944F-B8B4-9108CFD01566}"/>
              </a:ext>
            </a:extLst>
          </p:cNvPr>
          <p:cNvSpPr/>
          <p:nvPr/>
        </p:nvSpPr>
        <p:spPr>
          <a:xfrm>
            <a:off x="8262259" y="993323"/>
            <a:ext cx="1979021" cy="1206137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Vehicle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FF9FE7-3C54-9849-A3E2-CFED4D9DC4BF}"/>
              </a:ext>
            </a:extLst>
          </p:cNvPr>
          <p:cNvSpPr/>
          <p:nvPr/>
        </p:nvSpPr>
        <p:spPr>
          <a:xfrm>
            <a:off x="8695510" y="2303417"/>
            <a:ext cx="1922993" cy="1206137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Speeding vehicle 1</a:t>
            </a:r>
          </a:p>
          <a:p>
            <a:pPr algn="ctr"/>
            <a:r>
              <a:rPr lang="en-US" dirty="0"/>
              <a:t>velocity  v</a:t>
            </a:r>
            <a:r>
              <a:rPr lang="en-US" baseline="-25000" dirty="0"/>
              <a:t>s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4CAF0587-2F7D-C640-96C4-71D97828787B}"/>
              </a:ext>
            </a:extLst>
          </p:cNvPr>
          <p:cNvCxnSpPr>
            <a:cxnSpLocks/>
          </p:cNvCxnSpPr>
          <p:nvPr/>
        </p:nvCxnSpPr>
        <p:spPr>
          <a:xfrm flipV="1">
            <a:off x="3108314" y="3125605"/>
            <a:ext cx="5587195" cy="32765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C5016D6-E000-7642-ABC4-CF7ADA6EAD63}"/>
              </a:ext>
            </a:extLst>
          </p:cNvPr>
          <p:cNvCxnSpPr>
            <a:cxnSpLocks/>
          </p:cNvCxnSpPr>
          <p:nvPr/>
        </p:nvCxnSpPr>
        <p:spPr>
          <a:xfrm>
            <a:off x="3108313" y="3189513"/>
            <a:ext cx="2" cy="1517401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224B86FE-1BB9-794F-9065-9C2B05F5BED0}"/>
              </a:ext>
            </a:extLst>
          </p:cNvPr>
          <p:cNvSpPr txBox="1"/>
          <p:nvPr/>
        </p:nvSpPr>
        <p:spPr>
          <a:xfrm>
            <a:off x="3997585" y="2541039"/>
            <a:ext cx="3444854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</a:rPr>
              <a:t>Lidar beam (or field of view) of police car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BBFC80-2331-4C40-AC1F-655BCF873B83}"/>
              </a:ext>
            </a:extLst>
          </p:cNvPr>
          <p:cNvSpPr txBox="1"/>
          <p:nvPr/>
        </p:nvSpPr>
        <p:spPr>
          <a:xfrm rot="20914639">
            <a:off x="3050762" y="1484330"/>
            <a:ext cx="3335850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Radar lobe (or field of view) of police car 1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9A9C7C99-68A9-4F49-B6F3-0998EC3410BF}"/>
              </a:ext>
            </a:extLst>
          </p:cNvPr>
          <p:cNvCxnSpPr>
            <a:cxnSpLocks/>
          </p:cNvCxnSpPr>
          <p:nvPr/>
        </p:nvCxnSpPr>
        <p:spPr>
          <a:xfrm flipH="1">
            <a:off x="3155526" y="3135099"/>
            <a:ext cx="5499046" cy="1595312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8D01CBB7-B159-FE42-9E9F-BE407487EF7D}"/>
              </a:ext>
            </a:extLst>
          </p:cNvPr>
          <p:cNvCxnSpPr/>
          <p:nvPr/>
        </p:nvCxnSpPr>
        <p:spPr>
          <a:xfrm flipV="1">
            <a:off x="3378200" y="3225767"/>
            <a:ext cx="5276372" cy="1529969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9883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43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Leslie Gruis</dc:creator>
  <cp:lastModifiedBy>Leslie Gruis</cp:lastModifiedBy>
  <cp:revision>21</cp:revision>
  <cp:lastPrinted>2021-03-04T18:21:16Z</cp:lastPrinted>
  <dcterms:created xsi:type="dcterms:W3CDTF">2021-02-27T16:39:30Z</dcterms:created>
  <dcterms:modified xsi:type="dcterms:W3CDTF">2021-03-15T16:23:16Z</dcterms:modified>
</cp:coreProperties>
</file>