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200"/>
    <a:srgbClr val="A6B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5"/>
    <p:restoredTop sz="94628"/>
  </p:normalViewPr>
  <p:slideViewPr>
    <p:cSldViewPr snapToGrid="0" snapToObjects="1">
      <p:cViewPr varScale="1">
        <p:scale>
          <a:sx n="77" d="100"/>
          <a:sy n="77" d="100"/>
        </p:scale>
        <p:origin x="216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C578-4F9C-224D-BD42-3ABAA2671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714F3-2FE1-3A4D-A374-009F5DAC9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844D6-49F1-F44A-A547-67FBBFA9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54AB0-0BAC-0B4E-BA4E-F4C454EB1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3A227-E15B-BB4A-975F-847C3D65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8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124CD-E7E7-F741-B390-959E82727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4B90C-66E2-8E49-9D43-A4CC5E3F0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E3A5C-03A2-3B4B-B732-0962D399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4A168-3855-C441-BEFA-EB7E29E2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DDAF1-50D6-D840-9DC1-B628E900F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EEFFA0-C414-2243-A71E-5785C3050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BD5D0-955A-6040-82E5-E4B1E1AFB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B9967-C3DB-084B-9878-EB266198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DD253-69D8-1647-ABEC-FAC341BA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A82F1-7C8E-AF4E-8453-1B9A0F22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6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9794-7B07-4A40-A0BF-830DD113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97EAC-27C2-FE4F-930D-5BC6E9117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EDCA9-C776-704C-83C6-DF1A97B1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1004F-44F3-0B4B-AF21-0E63E223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550B2-5E34-3744-88DA-3D2CCB84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0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D2826-BE98-BA42-A90B-5DBAD7DB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61713-48B9-6C40-8845-558AEF8C0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D0C58-FC6A-BF4D-8EE4-F9E11AE6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8EB84-FE80-4A4C-B565-86AB29901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FEDE3-F756-BD4F-B9B0-92C80399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7041-467D-1746-86BA-EBC4906F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8C5B0-CE25-CB4D-A568-CBF2C599B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BCF4B-9D78-C941-9CEB-072133FAE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E81A4-9AAF-7540-8A6E-8D53840C1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696CE-18C0-E949-9B8A-097DF4807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F0A0C-1EE5-B54D-8271-8A17E87A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6087-E150-AF45-8FA1-95B14AB0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A28FF-A16A-1C42-8A3A-CE2DC1C45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CD961-691D-4940-972F-E0B81CC48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52535D-77B5-BA40-8EC3-F2CA880AD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01E24A-45E4-7046-AB61-2C682C275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A4D5EC-3DFD-B94C-A91F-A7FEE8DD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0071A2-0913-AF44-9772-EA59069F7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794D6-AD76-514C-A3D3-06BAD2FA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7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13BC1-EFCB-BD40-ACB7-8F0069E3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3501D1-13E4-2B4F-BD6D-682380DC2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9C467-8B32-7D42-958E-CDD6AEA54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2147C-0DD0-9742-A2CA-0F86723D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0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9F9EFC-3B47-F749-B6E2-87C5ED4C1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B057FB-B2AA-9A40-9D90-B07DA94C8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BFAC3-50C8-1D40-AD1B-B0C6CCC4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7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90A2-CCD1-BF41-9C9D-FA85B8DF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46F3-6C79-9A47-AAA2-DBBB6BCC3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07424-455E-0345-946E-67A6B661E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A2105-744F-904F-B803-30CAB4725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31CF6-9913-4342-87B1-52B25F68C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8FD6E-00A5-A14A-B34E-B35111BE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6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73BF-37D9-8C4D-A111-F69B3606F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64BC3-B945-1A4D-B53D-FCCEABA5A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131018-DD0D-F34B-8F9B-4D73A316E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37CE4-9C1C-3343-9871-31D9134B8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FEDF1-02B1-4441-8B42-8D8BD480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0B209-8498-A64D-8B9D-F984CC55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1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19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EE3AEB-C4E8-4747-80AF-9A648C989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CA994-A68C-8746-9B76-371CD57B9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8CD68-0448-934A-9F6C-1B781EC4A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B0A3B-96A4-6E43-A2B2-4042D6D32555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A6773-6FD7-EF46-9D9E-023BE30D0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152F1-9F20-B942-8D71-52565C824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E0FC4-D7F6-5747-839E-F4790CF8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1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93D2241C-7B09-814B-BE89-A4E4AED51256}"/>
              </a:ext>
            </a:extLst>
          </p:cNvPr>
          <p:cNvSpPr/>
          <p:nvPr/>
        </p:nvSpPr>
        <p:spPr>
          <a:xfrm>
            <a:off x="1" y="4837246"/>
            <a:ext cx="12192000" cy="2020754"/>
          </a:xfrm>
          <a:prstGeom prst="rect">
            <a:avLst/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SURFACE OF THE EARTH</a:t>
            </a:r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C2ACD209-18E4-9245-BCAA-E873B253369E}"/>
              </a:ext>
            </a:extLst>
          </p:cNvPr>
          <p:cNvSpPr/>
          <p:nvPr/>
        </p:nvSpPr>
        <p:spPr>
          <a:xfrm rot="5400000">
            <a:off x="2803015" y="-67940"/>
            <a:ext cx="5893399" cy="624070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6FB347-A8C5-024C-BB6F-C65474B0D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422796" y="2652271"/>
            <a:ext cx="2338711" cy="62625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37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B5C5504A-11CA-3544-ADA9-DFC7AEDB95A5}"/>
              </a:ext>
            </a:extLst>
          </p:cNvPr>
          <p:cNvSpPr/>
          <p:nvPr/>
        </p:nvSpPr>
        <p:spPr>
          <a:xfrm flipH="1">
            <a:off x="8214324" y="2766332"/>
            <a:ext cx="208472" cy="5462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4067646-5E25-194F-807B-EC202A8D87C2}"/>
              </a:ext>
            </a:extLst>
          </p:cNvPr>
          <p:cNvSpPr/>
          <p:nvPr/>
        </p:nvSpPr>
        <p:spPr>
          <a:xfrm>
            <a:off x="7945252" y="2690156"/>
            <a:ext cx="351085" cy="7245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BB8A53-DAF4-C240-82B0-3C34F2FB3E79}"/>
              </a:ext>
            </a:extLst>
          </p:cNvPr>
          <p:cNvSpPr/>
          <p:nvPr/>
        </p:nvSpPr>
        <p:spPr>
          <a:xfrm>
            <a:off x="7770852" y="2609776"/>
            <a:ext cx="317013" cy="93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63A03C4-DBD5-C74D-92FB-5B2CD1CDB300}"/>
              </a:ext>
            </a:extLst>
          </p:cNvPr>
          <p:cNvSpPr/>
          <p:nvPr/>
        </p:nvSpPr>
        <p:spPr>
          <a:xfrm>
            <a:off x="7489686" y="2500543"/>
            <a:ext cx="443377" cy="11238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8A673BE-BA01-8745-8379-0ACF18FB6A80}"/>
              </a:ext>
            </a:extLst>
          </p:cNvPr>
          <p:cNvSpPr/>
          <p:nvPr/>
        </p:nvSpPr>
        <p:spPr>
          <a:xfrm>
            <a:off x="7169830" y="2357624"/>
            <a:ext cx="496223" cy="139972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7C6C4B-63C8-5745-97C5-ACB64D0DB0D6}"/>
              </a:ext>
            </a:extLst>
          </p:cNvPr>
          <p:cNvSpPr/>
          <p:nvPr/>
        </p:nvSpPr>
        <p:spPr>
          <a:xfrm>
            <a:off x="6849134" y="2266182"/>
            <a:ext cx="596226" cy="155767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1FD0A-713C-804D-938F-E0612D69FD45}"/>
              </a:ext>
            </a:extLst>
          </p:cNvPr>
          <p:cNvSpPr/>
          <p:nvPr/>
        </p:nvSpPr>
        <p:spPr>
          <a:xfrm>
            <a:off x="6476643" y="2094805"/>
            <a:ext cx="757727" cy="18953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659D6A1-A235-464D-9DD2-1B58D8849E9F}"/>
              </a:ext>
            </a:extLst>
          </p:cNvPr>
          <p:cNvSpPr/>
          <p:nvPr/>
        </p:nvSpPr>
        <p:spPr>
          <a:xfrm>
            <a:off x="6156107" y="1962565"/>
            <a:ext cx="757727" cy="219379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2AE1AA1-80C3-9344-96CF-A95FA5C8E4EA}"/>
              </a:ext>
            </a:extLst>
          </p:cNvPr>
          <p:cNvSpPr/>
          <p:nvPr/>
        </p:nvSpPr>
        <p:spPr>
          <a:xfrm>
            <a:off x="5786305" y="1762299"/>
            <a:ext cx="757727" cy="26101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8E02FBE-EDA6-3243-A4F5-D00B0EBD45CB}"/>
              </a:ext>
            </a:extLst>
          </p:cNvPr>
          <p:cNvSpPr/>
          <p:nvPr/>
        </p:nvSpPr>
        <p:spPr>
          <a:xfrm>
            <a:off x="5432939" y="1578586"/>
            <a:ext cx="757727" cy="29102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4C16617-3F23-C74E-BA23-FC26B7272BED}"/>
              </a:ext>
            </a:extLst>
          </p:cNvPr>
          <p:cNvSpPr/>
          <p:nvPr/>
        </p:nvSpPr>
        <p:spPr>
          <a:xfrm>
            <a:off x="5096199" y="1434498"/>
            <a:ext cx="757727" cy="321986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6555F5B-731E-D547-9DAC-DF6E1C82EF81}"/>
              </a:ext>
            </a:extLst>
          </p:cNvPr>
          <p:cNvSpPr/>
          <p:nvPr/>
        </p:nvSpPr>
        <p:spPr>
          <a:xfrm>
            <a:off x="4761452" y="1289998"/>
            <a:ext cx="757727" cy="351475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1C3E9F-9500-374B-B22A-4A89554D022A}"/>
              </a:ext>
            </a:extLst>
          </p:cNvPr>
          <p:cNvSpPr/>
          <p:nvPr/>
        </p:nvSpPr>
        <p:spPr>
          <a:xfrm>
            <a:off x="4289107" y="1093546"/>
            <a:ext cx="883433" cy="394396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94D7C6-D107-ED4B-B572-AA4F119B72D5}"/>
              </a:ext>
            </a:extLst>
          </p:cNvPr>
          <p:cNvSpPr/>
          <p:nvPr/>
        </p:nvSpPr>
        <p:spPr>
          <a:xfrm>
            <a:off x="3799964" y="841937"/>
            <a:ext cx="889939" cy="439508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BA9DEB-FF8D-D448-897B-52561D77D3C5}"/>
              </a:ext>
            </a:extLst>
          </p:cNvPr>
          <p:cNvSpPr/>
          <p:nvPr/>
        </p:nvSpPr>
        <p:spPr>
          <a:xfrm>
            <a:off x="3196365" y="617496"/>
            <a:ext cx="1021193" cy="4891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E5FB162-E7F5-CE49-9BF8-4693ABE4A1BA}"/>
              </a:ext>
            </a:extLst>
          </p:cNvPr>
          <p:cNvSpPr/>
          <p:nvPr/>
        </p:nvSpPr>
        <p:spPr>
          <a:xfrm>
            <a:off x="2652513" y="382385"/>
            <a:ext cx="1137573" cy="53533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33C7565-4CEC-1047-B5C1-2FAB08E6FAA2}"/>
              </a:ext>
            </a:extLst>
          </p:cNvPr>
          <p:cNvSpPr/>
          <p:nvPr/>
        </p:nvSpPr>
        <p:spPr>
          <a:xfrm>
            <a:off x="1795036" y="105714"/>
            <a:ext cx="1662546" cy="589339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FEF262E2-52A3-694E-A7E1-32A8CDE6E718}"/>
              </a:ext>
            </a:extLst>
          </p:cNvPr>
          <p:cNvSpPr/>
          <p:nvPr/>
        </p:nvSpPr>
        <p:spPr>
          <a:xfrm flipV="1">
            <a:off x="5152408" y="3158835"/>
            <a:ext cx="3526079" cy="1662164"/>
          </a:xfrm>
          <a:prstGeom prst="rtTriangl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35BAA374-2EC2-4B4D-9BEF-AE091799611D}"/>
              </a:ext>
            </a:extLst>
          </p:cNvPr>
          <p:cNvSpPr/>
          <p:nvPr/>
        </p:nvSpPr>
        <p:spPr>
          <a:xfrm rot="12740460">
            <a:off x="6326609" y="2272460"/>
            <a:ext cx="2153384" cy="1895303"/>
          </a:xfrm>
          <a:prstGeom prst="arc">
            <a:avLst>
              <a:gd name="adj1" fmla="val 16200000"/>
              <a:gd name="adj2" fmla="val 1985824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DBA9BB79-4456-864D-A9B5-3CD106F1C085}"/>
              </a:ext>
            </a:extLst>
          </p:cNvPr>
          <p:cNvSpPr/>
          <p:nvPr/>
        </p:nvSpPr>
        <p:spPr>
          <a:xfrm rot="16582752">
            <a:off x="6607692" y="3758301"/>
            <a:ext cx="210949" cy="22667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39E37FB-1144-D84A-84CC-DBCB20626FD4}"/>
              </a:ext>
            </a:extLst>
          </p:cNvPr>
          <p:cNvSpPr txBox="1"/>
          <p:nvPr/>
        </p:nvSpPr>
        <p:spPr>
          <a:xfrm>
            <a:off x="5553083" y="3412180"/>
            <a:ext cx="91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theta/2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5B02317-FB15-C643-AE22-DAC3E4034B40}"/>
              </a:ext>
            </a:extLst>
          </p:cNvPr>
          <p:cNvSpPr txBox="1"/>
          <p:nvPr/>
        </p:nvSpPr>
        <p:spPr>
          <a:xfrm>
            <a:off x="4107632" y="3781512"/>
            <a:ext cx="96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height h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EE9DE77-9FF3-3641-ABC7-A2C40559C4B6}"/>
              </a:ext>
            </a:extLst>
          </p:cNvPr>
          <p:cNvGrpSpPr/>
          <p:nvPr/>
        </p:nvGrpSpPr>
        <p:grpSpPr>
          <a:xfrm rot="2554508">
            <a:off x="4935718" y="4722588"/>
            <a:ext cx="467548" cy="476050"/>
            <a:chOff x="9358377" y="717246"/>
            <a:chExt cx="467548" cy="476050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CA4F3BC0-647D-7048-81B5-81E70307859B}"/>
                </a:ext>
              </a:extLst>
            </p:cNvPr>
            <p:cNvCxnSpPr>
              <a:cxnSpLocks/>
            </p:cNvCxnSpPr>
            <p:nvPr/>
          </p:nvCxnSpPr>
          <p:spPr>
            <a:xfrm>
              <a:off x="9592151" y="717246"/>
              <a:ext cx="0" cy="476050"/>
            </a:xfrm>
            <a:prstGeom prst="line">
              <a:avLst/>
            </a:prstGeom>
            <a:ln w="571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39C8860-683B-F043-9E6A-F07490F0DE3D}"/>
                </a:ext>
              </a:extLst>
            </p:cNvPr>
            <p:cNvCxnSpPr>
              <a:cxnSpLocks/>
            </p:cNvCxnSpPr>
            <p:nvPr/>
          </p:nvCxnSpPr>
          <p:spPr>
            <a:xfrm>
              <a:off x="9358377" y="953747"/>
              <a:ext cx="467548" cy="0"/>
            </a:xfrm>
            <a:prstGeom prst="line">
              <a:avLst/>
            </a:prstGeom>
            <a:ln w="571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7F3399E2-C26D-9742-A0E7-39D9C5BEDCB5}"/>
              </a:ext>
            </a:extLst>
          </p:cNvPr>
          <p:cNvSpPr txBox="1"/>
          <p:nvPr/>
        </p:nvSpPr>
        <p:spPr>
          <a:xfrm>
            <a:off x="5317939" y="4788799"/>
            <a:ext cx="1012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960D92A-1E7B-0145-8F92-48814D70A925}"/>
              </a:ext>
            </a:extLst>
          </p:cNvPr>
          <p:cNvSpPr txBox="1"/>
          <p:nvPr/>
        </p:nvSpPr>
        <p:spPr>
          <a:xfrm>
            <a:off x="5904356" y="2758036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  <a:r>
              <a:rPr lang="en-US" b="1"/>
              <a:t>istance </a:t>
            </a:r>
            <a:r>
              <a:rPr lang="en-US" b="1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639123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12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10</cp:revision>
  <dcterms:created xsi:type="dcterms:W3CDTF">2021-02-16T20:30:49Z</dcterms:created>
  <dcterms:modified xsi:type="dcterms:W3CDTF">2021-02-16T23:12:25Z</dcterms:modified>
</cp:coreProperties>
</file>