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7"/>
    <p:restoredTop sz="95755"/>
  </p:normalViewPr>
  <p:slideViewPr>
    <p:cSldViewPr snapToGrid="0" snapToObjects="1">
      <p:cViewPr varScale="1">
        <p:scale>
          <a:sx n="100" d="100"/>
          <a:sy n="100" d="100"/>
        </p:scale>
        <p:origin x="176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839D4-2373-E946-919D-7E86CAE3B4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DF8078-A71E-A34E-9FE9-ACC9D57E9C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F7E98-7F60-F64B-B02B-9B68001D6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8473-2E74-394E-87F0-5602D51AEC9B}" type="datetimeFigureOut">
              <a:rPr lang="en-US" smtClean="0"/>
              <a:t>11/9/20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4F7BB-9106-3048-90C2-BAE4D5B93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404FB-0CF7-014E-A3E6-C83756A05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E03F-F192-3945-BEDB-FAF534C33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5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EB64B-F2C5-D448-9E9B-24E63F9A2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9AB9DB-C3CC-2347-98DF-D3F96EC87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01F98-E340-7946-9DCB-0D0E1D315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8473-2E74-394E-87F0-5602D51AEC9B}" type="datetimeFigureOut">
              <a:rPr lang="en-US" smtClean="0"/>
              <a:t>11/9/20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1AC62-7C9D-B54C-92FA-4C738EC75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B1B7-273E-AE47-8F25-154261402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E03F-F192-3945-BEDB-FAF534C33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42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CB696A-F279-9941-ABC0-2B792916AD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EAACA5-A5B9-1F40-A711-7E4301B7F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17F06-2380-C340-9AE1-3693DE8B0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8473-2E74-394E-87F0-5602D51AEC9B}" type="datetimeFigureOut">
              <a:rPr lang="en-US" smtClean="0"/>
              <a:t>11/9/20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70352-7240-F04A-9ADA-B206E93D9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C3CD7-1A82-6E47-9061-DED78D675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E03F-F192-3945-BEDB-FAF534C33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0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C48EA-60A1-7847-8C57-A2864869B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06293-DCF7-3B43-A0B2-08A19734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79F08-A697-5042-AD43-1D3CF4B5C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8473-2E74-394E-87F0-5602D51AEC9B}" type="datetimeFigureOut">
              <a:rPr lang="en-US" smtClean="0"/>
              <a:t>11/9/20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BD6E6-0973-0D45-95B3-C261E5663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34FA8-8A96-DA4B-8215-A15750CF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E03F-F192-3945-BEDB-FAF534C33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8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DCBFB-1658-2B49-8158-1FFD67CF6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4D0C8A-6BC6-304C-A2A2-BCE1A87CC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79BD18-EE7B-D040-9DCC-DEB986349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8473-2E74-394E-87F0-5602D51AEC9B}" type="datetimeFigureOut">
              <a:rPr lang="en-US" smtClean="0"/>
              <a:t>11/9/20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08339-0B48-F043-9D3D-4DF7D03C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DA3A2-5B70-FA49-8A11-7215ECB4A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E03F-F192-3945-BEDB-FAF534C33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8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2771D-2D8F-1743-B87D-9511AE157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0AD41-E32C-EE45-8A76-640F91787A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F748E1-485E-5943-B61D-39A31EDBB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81F068-F1C9-2148-B3D6-61AA1BDA3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8473-2E74-394E-87F0-5602D51AEC9B}" type="datetimeFigureOut">
              <a:rPr lang="en-US" smtClean="0"/>
              <a:t>11/9/20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A8D0A3-FDA4-4B45-8E0A-6DAC08536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D9428-3D44-6549-872A-1C62160D9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E03F-F192-3945-BEDB-FAF534C33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8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1A577-C9A9-5E47-93E5-7D12679C9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5D8F6-4AA3-A64D-9861-389DDD992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AB55F5-DB42-9D41-A175-E1C10B46C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ACF3DE-1CD3-EB4E-9AC5-44AC727AA7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CF0C7B-0A2F-3149-9F0C-A98DD5530F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CC1D18-81EC-1C4F-AE46-02191A11B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8473-2E74-394E-87F0-5602D51AEC9B}" type="datetimeFigureOut">
              <a:rPr lang="en-US" smtClean="0"/>
              <a:t>11/9/20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7CA02F-45E7-A34C-8479-54F81F4A5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405626-5D79-0640-9AEC-92B7367C5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E03F-F192-3945-BEDB-FAF534C33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41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3DAA0-4E88-5940-965D-79A45D725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2CAE04-D132-4445-AE15-956EB1CD1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8473-2E74-394E-87F0-5602D51AEC9B}" type="datetimeFigureOut">
              <a:rPr lang="en-US" smtClean="0"/>
              <a:t>11/9/20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6C96E5-5C93-9B40-A602-1AB58FFC0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51CBC8-60A1-1640-8630-87FB29245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E03F-F192-3945-BEDB-FAF534C33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51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D2B4F1-DA08-D74F-A4C5-F8CD9B0F4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8473-2E74-394E-87F0-5602D51AEC9B}" type="datetimeFigureOut">
              <a:rPr lang="en-US" smtClean="0"/>
              <a:t>11/9/20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04042D-B830-FD40-AAF8-606CB05F8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61FDC-20F0-9848-A68D-11FBC2844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E03F-F192-3945-BEDB-FAF534C33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56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25A61-D2C7-3F48-A77E-ACA2373FF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4C6B6-0251-764D-9797-4FF8385B5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796A72-E061-074F-B1F7-95C94F1E9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633B3E-D814-E446-8B19-1ECE184CD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8473-2E74-394E-87F0-5602D51AEC9B}" type="datetimeFigureOut">
              <a:rPr lang="en-US" smtClean="0"/>
              <a:t>11/9/20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686281-947A-5A4B-8EAA-7B1D7F96F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869C9-D854-594A-984A-1B3BF2A37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E03F-F192-3945-BEDB-FAF534C33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5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6D8C6-9F02-AC47-BF19-6D1342CED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98CBF9-0969-6A46-8B74-400EBAAF34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8105DF-1443-6448-A209-C786A1E70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0844B-2348-6D44-A280-8738ED905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88473-2E74-394E-87F0-5602D51AEC9B}" type="datetimeFigureOut">
              <a:rPr lang="en-US" smtClean="0"/>
              <a:t>11/9/20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BDCF25-4DDB-7146-A3BD-C4E6E6A49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8A005B-AC26-5945-86E1-6BE3DB73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E03F-F192-3945-BEDB-FAF534C33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754D03-3022-F94F-B267-DB479A736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5B569-330B-D64B-A8B0-A168FB474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1416E-EC0F-7F44-9897-F521B60540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88473-2E74-394E-87F0-5602D51AEC9B}" type="datetimeFigureOut">
              <a:rPr lang="en-US" smtClean="0"/>
              <a:t>11/9/20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86AED-F8D9-B74F-A6E5-4E2E92933B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A93C7-9947-7A4F-9E39-8280BAA41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FE03F-F192-3945-BEDB-FAF534C33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30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EC469E-264E-F247-BB60-1A23736AFF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944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Leslie Gruis</dc:creator>
  <cp:lastModifiedBy>Leslie Gruis</cp:lastModifiedBy>
  <cp:revision>1</cp:revision>
  <dcterms:created xsi:type="dcterms:W3CDTF">2020-11-09T17:35:08Z</dcterms:created>
  <dcterms:modified xsi:type="dcterms:W3CDTF">2020-11-09T17:35:55Z</dcterms:modified>
</cp:coreProperties>
</file>