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28"/>
  </p:normalViewPr>
  <p:slideViewPr>
    <p:cSldViewPr snapToGrid="0" snapToObjects="1">
      <p:cViewPr varScale="1">
        <p:scale>
          <a:sx n="98" d="100"/>
          <a:sy n="98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4B12B-DB44-FE4C-8E0D-FB9D28D35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C308E-3CBB-0746-8E95-A3E3D8C50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44C2F-C3D3-4F42-810B-7E81E4E59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5536B-2242-7B4A-89B3-6C8C921E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616E8-DE23-F74B-8ED5-5FF3225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6F05-7ACF-EB43-BCEF-186723F0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572E4-CB24-F744-B4AB-CACBA346A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7BED5-7273-C443-9274-29F89F7BA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DF6F0-4026-F04B-A906-7FAB983A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2A694-1059-914E-84EF-AF8EBEE3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F323E4-974E-1D45-9924-D41C8AA70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3322C-5712-8141-A40C-DADC31D5B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91966-19CF-414F-AF99-3B37A5A6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43A4F-AA90-164C-A6CF-A91739E7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7ED02-6B22-A24A-AE82-EBA45449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4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C5513-81B8-3C4B-AF8E-F690FA913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85214-E769-2546-8DE8-BBDA6AA8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FBD65-BEFF-6E48-98C1-F43EC8FE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80CD-D19D-C247-8BBB-FC96AE08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2D2B1-4836-B94D-9497-3EC0BB80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0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FC9F-E7EC-4C4F-B04A-6E165A6FC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081D9-FEC9-3C4A-B04A-2BD92689F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983F4-AC34-8E48-87CE-E407F683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5D985-4C0F-6941-8820-6224D3C9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C5C91-A814-3642-A849-FBF29081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BD6F6-C398-AF45-A456-B99CDCE76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1C33E-B540-9E4E-8D15-769DD4573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C417F-5FAB-664F-85FC-58570308F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E8618-0676-F74F-94DB-4E81EA91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0F4F2-D9D9-5248-BC5B-2CE0A231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35E2E-AD7D-3042-AAEF-DCD78C9E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1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3DF6-CE9F-7140-BB58-1986E359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FCF0D-F1E6-334F-AC34-27588747E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2644A-39ED-4B4A-8675-A8ECD6F5E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A45E78-81E6-5946-B2A9-CD68AC6D9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BC930-43FE-B04D-AAA8-915A386A53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E12CDC-425B-BA40-8756-2FE694D1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914981-46D4-1649-A9F1-14908AA7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189AB-5D7A-AA43-ACDA-9B82E82D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2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075D-B70C-0E40-9BE7-C1C58879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B10ED3-672E-3E4F-B947-AAED6845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B1E28-F7EA-3D42-89CB-4BF18CEC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6C56-CF39-6345-BE36-53878184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9D55DF-6ACA-1549-B867-6D6E6E22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52A5F-346C-DD4F-B33E-13D211E9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BFB87-8A6D-5F43-8284-5229F6B8B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62AF-C85D-714F-B92E-39E824EA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D0A7D-6532-4D4D-8ACF-F99B23772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35E15-5BDE-9148-B4CB-57816D801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471A5-5C37-814C-A913-E385C569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0DD2D-9FF6-EE40-825C-C46E1F35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399CC-4E08-1944-B5C6-5228A411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2E67-CA42-1740-A7C4-C7A8E483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BE86C-97EB-414D-BF56-42C427691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5E5CB-ADFA-CD4C-ADC4-8B78EB6CD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F8A2E-1604-0C48-99C6-51CD1CB8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954E6-963A-0144-92CC-60E54FBB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9EAD9-236D-BD4A-A82B-535E6683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5E8F27-CCE3-3446-A598-9B6FA282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F3201-8163-544B-A10D-F289A75A8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09EB1-F1BA-C245-B508-53620DCD7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C5F0-DB0E-D742-ACA5-16C2CD72A60F}" type="datetimeFigureOut">
              <a:rPr lang="en-US" smtClean="0"/>
              <a:t>1/16/21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BBC57-6982-964C-B215-29F8F48DD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445B3-01EC-3446-A947-789E31F0A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ABD0C-762D-5743-BE58-FF4D9572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4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B4E47D-73C9-374E-9A9F-6BFFCCC2C4F6}"/>
              </a:ext>
            </a:extLst>
          </p:cNvPr>
          <p:cNvCxnSpPr>
            <a:cxnSpLocks/>
          </p:cNvCxnSpPr>
          <p:nvPr/>
        </p:nvCxnSpPr>
        <p:spPr>
          <a:xfrm flipV="1">
            <a:off x="3187337" y="1793674"/>
            <a:ext cx="2301332" cy="12729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onut 43">
            <a:extLst>
              <a:ext uri="{FF2B5EF4-FFF2-40B4-BE49-F238E27FC236}">
                <a16:creationId xmlns:a16="http://schemas.microsoft.com/office/drawing/2014/main" id="{7AE8C70A-8368-D145-8ADA-C79857F60F10}"/>
              </a:ext>
            </a:extLst>
          </p:cNvPr>
          <p:cNvSpPr/>
          <p:nvPr/>
        </p:nvSpPr>
        <p:spPr>
          <a:xfrm>
            <a:off x="5707576" y="2189050"/>
            <a:ext cx="954414" cy="2234539"/>
          </a:xfrm>
          <a:prstGeom prst="donut">
            <a:avLst>
              <a:gd name="adj" fmla="val 395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003DF5-F57E-D041-9B8B-5BA23FAA3145}"/>
              </a:ext>
            </a:extLst>
          </p:cNvPr>
          <p:cNvGrpSpPr/>
          <p:nvPr/>
        </p:nvGrpSpPr>
        <p:grpSpPr>
          <a:xfrm>
            <a:off x="919345" y="2894713"/>
            <a:ext cx="1110343" cy="973182"/>
            <a:chOff x="1014690" y="2760829"/>
            <a:chExt cx="1110343" cy="973182"/>
          </a:xfrm>
          <a:solidFill>
            <a:schemeClr val="tx1"/>
          </a:solidFill>
        </p:grpSpPr>
        <p:sp>
          <p:nvSpPr>
            <p:cNvPr id="20" name="Donut 19">
              <a:extLst>
                <a:ext uri="{FF2B5EF4-FFF2-40B4-BE49-F238E27FC236}">
                  <a16:creationId xmlns:a16="http://schemas.microsoft.com/office/drawing/2014/main" id="{A21DE76A-28B3-924F-9992-95E7B2684ED0}"/>
                </a:ext>
              </a:extLst>
            </p:cNvPr>
            <p:cNvSpPr/>
            <p:nvPr/>
          </p:nvSpPr>
          <p:spPr>
            <a:xfrm rot="2182762">
              <a:off x="1014690" y="2760829"/>
              <a:ext cx="1110343" cy="973182"/>
            </a:xfrm>
            <a:prstGeom prst="donut">
              <a:avLst>
                <a:gd name="adj" fmla="val 33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A8283CF9-1E9E-4C4B-B63E-D93BFA2B22B4}"/>
                </a:ext>
              </a:extLst>
            </p:cNvPr>
            <p:cNvSpPr/>
            <p:nvPr/>
          </p:nvSpPr>
          <p:spPr>
            <a:xfrm rot="7563300" flipH="1">
              <a:off x="1727079" y="2787558"/>
              <a:ext cx="289085" cy="29031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" name="Donut 7">
            <a:extLst>
              <a:ext uri="{FF2B5EF4-FFF2-40B4-BE49-F238E27FC236}">
                <a16:creationId xmlns:a16="http://schemas.microsoft.com/office/drawing/2014/main" id="{DB5E0EB6-3EAF-A341-9B12-71D6179E5041}"/>
              </a:ext>
            </a:extLst>
          </p:cNvPr>
          <p:cNvSpPr/>
          <p:nvPr/>
        </p:nvSpPr>
        <p:spPr>
          <a:xfrm rot="10800000">
            <a:off x="9829799" y="2894714"/>
            <a:ext cx="1110343" cy="973182"/>
          </a:xfrm>
          <a:prstGeom prst="donut">
            <a:avLst>
              <a:gd name="adj" fmla="val 337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329BEBDB-C8A8-AF49-BA5E-A76F25FBB454}"/>
              </a:ext>
            </a:extLst>
          </p:cNvPr>
          <p:cNvSpPr/>
          <p:nvPr/>
        </p:nvSpPr>
        <p:spPr>
          <a:xfrm rot="16445596" flipH="1">
            <a:off x="10168643" y="3673591"/>
            <a:ext cx="289085" cy="290317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130891-C3A5-8249-9BDD-47941F0BBE97}"/>
              </a:ext>
            </a:extLst>
          </p:cNvPr>
          <p:cNvSpPr txBox="1"/>
          <p:nvPr/>
        </p:nvSpPr>
        <p:spPr>
          <a:xfrm>
            <a:off x="1101604" y="3867896"/>
            <a:ext cx="78418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0/00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1B4BE3-820A-4247-A0D3-76E4A7BDAB53}"/>
              </a:ext>
            </a:extLst>
          </p:cNvPr>
          <p:cNvSpPr txBox="1"/>
          <p:nvPr/>
        </p:nvSpPr>
        <p:spPr>
          <a:xfrm>
            <a:off x="10158079" y="2429424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1/01</a:t>
            </a:r>
          </a:p>
        </p:txBody>
      </p:sp>
      <p:sp>
        <p:nvSpPr>
          <p:cNvPr id="30" name="Triangle 29">
            <a:extLst>
              <a:ext uri="{FF2B5EF4-FFF2-40B4-BE49-F238E27FC236}">
                <a16:creationId xmlns:a16="http://schemas.microsoft.com/office/drawing/2014/main" id="{527FFA77-2256-8C40-B88A-720DC463A44D}"/>
              </a:ext>
            </a:extLst>
          </p:cNvPr>
          <p:cNvSpPr/>
          <p:nvPr/>
        </p:nvSpPr>
        <p:spPr>
          <a:xfrm rot="3682799">
            <a:off x="5220819" y="1713810"/>
            <a:ext cx="300446" cy="28738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BD01C5F-15D3-B94C-B34D-64C2E9C0EF2C}"/>
              </a:ext>
            </a:extLst>
          </p:cNvPr>
          <p:cNvCxnSpPr/>
          <p:nvPr/>
        </p:nvCxnSpPr>
        <p:spPr>
          <a:xfrm>
            <a:off x="6953796" y="1793674"/>
            <a:ext cx="1994261" cy="10974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riangle 33">
            <a:extLst>
              <a:ext uri="{FF2B5EF4-FFF2-40B4-BE49-F238E27FC236}">
                <a16:creationId xmlns:a16="http://schemas.microsoft.com/office/drawing/2014/main" id="{81283F44-5E66-AF41-AFFF-C12C70B8321C}"/>
              </a:ext>
            </a:extLst>
          </p:cNvPr>
          <p:cNvSpPr/>
          <p:nvPr/>
        </p:nvSpPr>
        <p:spPr>
          <a:xfrm rot="1492343">
            <a:off x="5769900" y="2323017"/>
            <a:ext cx="300446" cy="28738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riangle 34">
            <a:extLst>
              <a:ext uri="{FF2B5EF4-FFF2-40B4-BE49-F238E27FC236}">
                <a16:creationId xmlns:a16="http://schemas.microsoft.com/office/drawing/2014/main" id="{9EA5A35E-DF6D-A244-9E16-2A3ACFC862DC}"/>
              </a:ext>
            </a:extLst>
          </p:cNvPr>
          <p:cNvSpPr/>
          <p:nvPr/>
        </p:nvSpPr>
        <p:spPr>
          <a:xfrm rot="17701147">
            <a:off x="3108504" y="3758140"/>
            <a:ext cx="300446" cy="28738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riangle 35">
            <a:extLst>
              <a:ext uri="{FF2B5EF4-FFF2-40B4-BE49-F238E27FC236}">
                <a16:creationId xmlns:a16="http://schemas.microsoft.com/office/drawing/2014/main" id="{6F45DFED-CA64-8D4A-BEDE-7ADF44DEBEAA}"/>
              </a:ext>
            </a:extLst>
          </p:cNvPr>
          <p:cNvSpPr/>
          <p:nvPr/>
        </p:nvSpPr>
        <p:spPr>
          <a:xfrm rot="14825569">
            <a:off x="6917622" y="4627535"/>
            <a:ext cx="300446" cy="28738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riangle 36">
            <a:extLst>
              <a:ext uri="{FF2B5EF4-FFF2-40B4-BE49-F238E27FC236}">
                <a16:creationId xmlns:a16="http://schemas.microsoft.com/office/drawing/2014/main" id="{2FB76FDA-6F03-5C44-92B7-CE54201BC093}"/>
              </a:ext>
            </a:extLst>
          </p:cNvPr>
          <p:cNvSpPr/>
          <p:nvPr/>
        </p:nvSpPr>
        <p:spPr>
          <a:xfrm rot="7648659">
            <a:off x="8763195" y="2758525"/>
            <a:ext cx="300446" cy="28738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8080BA3-6B89-424C-8A18-6CDB817CE9C0}"/>
              </a:ext>
            </a:extLst>
          </p:cNvPr>
          <p:cNvCxnSpPr>
            <a:stCxn id="7" idx="3"/>
          </p:cNvCxnSpPr>
          <p:nvPr/>
        </p:nvCxnSpPr>
        <p:spPr>
          <a:xfrm flipH="1">
            <a:off x="6953796" y="3902459"/>
            <a:ext cx="2107841" cy="9046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CC28B3C-421E-F940-B850-CB80E7D61FB1}"/>
              </a:ext>
            </a:extLst>
          </p:cNvPr>
          <p:cNvCxnSpPr/>
          <p:nvPr/>
        </p:nvCxnSpPr>
        <p:spPr>
          <a:xfrm flipH="1" flipV="1">
            <a:off x="3187337" y="3860391"/>
            <a:ext cx="2277432" cy="9383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riangle 41">
            <a:extLst>
              <a:ext uri="{FF2B5EF4-FFF2-40B4-BE49-F238E27FC236}">
                <a16:creationId xmlns:a16="http://schemas.microsoft.com/office/drawing/2014/main" id="{62389173-EC7B-B44B-81F6-C996797D3413}"/>
              </a:ext>
            </a:extLst>
          </p:cNvPr>
          <p:cNvSpPr/>
          <p:nvPr/>
        </p:nvSpPr>
        <p:spPr>
          <a:xfrm rot="12595401">
            <a:off x="6326399" y="3990091"/>
            <a:ext cx="300446" cy="28738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69288F-7A47-4144-A241-4F345803FF84}"/>
              </a:ext>
            </a:extLst>
          </p:cNvPr>
          <p:cNvSpPr txBox="1"/>
          <p:nvPr/>
        </p:nvSpPr>
        <p:spPr>
          <a:xfrm>
            <a:off x="3795833" y="1927458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A34DEF1-8B38-3241-B827-D802DB225033}"/>
              </a:ext>
            </a:extLst>
          </p:cNvPr>
          <p:cNvSpPr txBox="1"/>
          <p:nvPr/>
        </p:nvSpPr>
        <p:spPr>
          <a:xfrm>
            <a:off x="4839020" y="2993708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2E12B3-DD8D-FD43-A2D3-95F54D50B9CE}"/>
              </a:ext>
            </a:extLst>
          </p:cNvPr>
          <p:cNvSpPr txBox="1"/>
          <p:nvPr/>
        </p:nvSpPr>
        <p:spPr>
          <a:xfrm>
            <a:off x="6675750" y="2927218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0/01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26C1ADB-2268-A94C-9849-D5B4665FD490}"/>
              </a:ext>
            </a:extLst>
          </p:cNvPr>
          <p:cNvSpPr txBox="1"/>
          <p:nvPr/>
        </p:nvSpPr>
        <p:spPr>
          <a:xfrm>
            <a:off x="7751355" y="1793407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1/10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399ABFF-3C65-7541-98B3-91B3D9A99EA6}"/>
              </a:ext>
            </a:extLst>
          </p:cNvPr>
          <p:cNvSpPr txBox="1"/>
          <p:nvPr/>
        </p:nvSpPr>
        <p:spPr>
          <a:xfrm>
            <a:off x="7973944" y="4212771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0/10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95E9EA-491B-2047-9D28-1B82F25ED3E0}"/>
              </a:ext>
            </a:extLst>
          </p:cNvPr>
          <p:cNvSpPr txBox="1"/>
          <p:nvPr/>
        </p:nvSpPr>
        <p:spPr>
          <a:xfrm>
            <a:off x="3786779" y="4423589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0/11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E0BC1E8-C839-7747-B102-B5924E5AF40B}"/>
              </a:ext>
            </a:extLst>
          </p:cNvPr>
          <p:cNvSpPr/>
          <p:nvPr/>
        </p:nvSpPr>
        <p:spPr>
          <a:xfrm>
            <a:off x="8843554" y="2664826"/>
            <a:ext cx="1489166" cy="144997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4AD93A1-1632-B346-8927-0EBCD0AD35E8}"/>
              </a:ext>
            </a:extLst>
          </p:cNvPr>
          <p:cNvSpPr/>
          <p:nvPr/>
        </p:nvSpPr>
        <p:spPr>
          <a:xfrm>
            <a:off x="5464630" y="931817"/>
            <a:ext cx="1489166" cy="144997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E0C6E9-FEAA-2241-A847-CCA0946A3964}"/>
              </a:ext>
            </a:extLst>
          </p:cNvPr>
          <p:cNvSpPr/>
          <p:nvPr/>
        </p:nvSpPr>
        <p:spPr>
          <a:xfrm>
            <a:off x="5464630" y="4212771"/>
            <a:ext cx="1489166" cy="144997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D4CAD19-6AA2-3F47-9143-20F99591FCD0}"/>
              </a:ext>
            </a:extLst>
          </p:cNvPr>
          <p:cNvSpPr/>
          <p:nvPr/>
        </p:nvSpPr>
        <p:spPr>
          <a:xfrm>
            <a:off x="1841863" y="2664826"/>
            <a:ext cx="1489166" cy="144997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40984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12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5</cp:revision>
  <dcterms:created xsi:type="dcterms:W3CDTF">2021-01-16T22:16:56Z</dcterms:created>
  <dcterms:modified xsi:type="dcterms:W3CDTF">2021-01-17T00:58:41Z</dcterms:modified>
</cp:coreProperties>
</file>