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73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/>
    <p:restoredTop sz="94628"/>
  </p:normalViewPr>
  <p:slideViewPr>
    <p:cSldViewPr snapToGrid="0" snapToObjects="1">
      <p:cViewPr varScale="1">
        <p:scale>
          <a:sx n="98" d="100"/>
          <a:sy n="98" d="100"/>
        </p:scale>
        <p:origin x="2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AE8EB-151B-A748-ADDF-2012EA1FE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79E3D5-4744-F043-A6E4-FFA4485C04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EAEFB-614A-0548-8B74-1C41C80B5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BD61-0024-924A-8864-3C3B05D8CA26}" type="datetimeFigureOut">
              <a:rPr lang="en-US" smtClean="0"/>
              <a:t>1/9/21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40A27-BCF7-704E-A327-EDA4B183F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955B1-15FD-FB45-870B-4163B0BAA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7301-3DFE-0C4D-AC4E-81585424B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3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EB68B-6AE4-5945-A9F3-449327BC8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20D236-E16D-8C4C-A98A-3170785A02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FA1EF-DF72-7E47-8E06-5408D0D13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BD61-0024-924A-8864-3C3B05D8CA26}" type="datetimeFigureOut">
              <a:rPr lang="en-US" smtClean="0"/>
              <a:t>1/9/21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52662-2C0F-434C-847E-DBEDD76F7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70453-97A4-114C-A887-BBCCE0C6B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7301-3DFE-0C4D-AC4E-81585424B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35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6F5E9A-BED8-3E4A-943B-ECAB3E377C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2701D-F852-4445-93C3-0C24EA73A3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7A77D-B570-2B4C-9C2D-8F151D71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BD61-0024-924A-8864-3C3B05D8CA26}" type="datetimeFigureOut">
              <a:rPr lang="en-US" smtClean="0"/>
              <a:t>1/9/21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633A6-EACF-F942-9BF6-8692614BB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B481D-D346-8246-8E74-C4685FD3A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7301-3DFE-0C4D-AC4E-81585424B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929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EE1C5-4F82-DD46-BF13-7E4EC89B7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02800-03DE-714F-8EBE-343239607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0975E-A94E-9E49-8C6A-CAB13B000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BD61-0024-924A-8864-3C3B05D8CA26}" type="datetimeFigureOut">
              <a:rPr lang="en-US" smtClean="0"/>
              <a:t>1/9/21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A84E0-BD93-B443-A0E8-355630410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1348C-1D35-2B49-ABF6-C40435F93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7301-3DFE-0C4D-AC4E-81585424B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49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FD849-54F5-E640-BD14-B3F62CA1B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850C7-C519-8A4C-925E-639C9A365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A1657-5001-8C4B-9A46-6594915A4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BD61-0024-924A-8864-3C3B05D8CA26}" type="datetimeFigureOut">
              <a:rPr lang="en-US" smtClean="0"/>
              <a:t>1/9/21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12C94-1D81-5545-A709-DDAEB3AC7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1B783-9121-8E4B-87C1-7612BD9B0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7301-3DFE-0C4D-AC4E-81585424B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95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F5206-B284-D14E-86E0-A5AEEFD17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A8EA4-42CF-8046-BB97-744BBA5C9C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7296CF-7481-8D4C-A0E5-F87F66FCB5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8CCA04-E2DA-8742-86F7-8C22FF5FE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BD61-0024-924A-8864-3C3B05D8CA26}" type="datetimeFigureOut">
              <a:rPr lang="en-US" smtClean="0"/>
              <a:t>1/9/21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5B9DC6-0937-E94D-A977-83BD9E7EA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39773B-27AB-9846-ABBB-EA7BD934E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7301-3DFE-0C4D-AC4E-81585424B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63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DB50D-2273-454E-B6C0-A63C64269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8F3F9F-4BB9-564E-81D7-7D342D3A3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3B3B73-2F7A-9946-8008-477140C744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54F441-6F62-3940-8983-9FFF88DD49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4EA55E-93AC-534E-A413-0ECA35C27A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D0B862-18B9-5B4E-86E0-91BCB8BF0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BD61-0024-924A-8864-3C3B05D8CA26}" type="datetimeFigureOut">
              <a:rPr lang="en-US" smtClean="0"/>
              <a:t>1/9/21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7FFC3A-5424-E74C-B3CB-286B0452C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338154-3AAE-5C4B-A270-5DB09338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7301-3DFE-0C4D-AC4E-81585424B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48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EB903-A00C-3847-B2A8-8A2076322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969B16-C006-1B42-8F87-9740F06C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BD61-0024-924A-8864-3C3B05D8CA26}" type="datetimeFigureOut">
              <a:rPr lang="en-US" smtClean="0"/>
              <a:t>1/9/21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DACDC8-730A-F043-A139-1CD5691DB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2B5ED6-763D-2E44-ACC1-A8238BB4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7301-3DFE-0C4D-AC4E-81585424B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99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1280C5-0F44-204D-B44C-3AFF52640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BD61-0024-924A-8864-3C3B05D8CA26}" type="datetimeFigureOut">
              <a:rPr lang="en-US" smtClean="0"/>
              <a:t>1/9/21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265F8F-1D6E-2646-AD34-51E37E4AB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2C95D5-870D-A44B-98E9-1F4CDC298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7301-3DFE-0C4D-AC4E-81585424B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90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B31AF-F5CC-CD49-A083-C3786F43B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6D218-3323-5549-9B92-50C6CBB79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431296-D828-494F-AD9E-73C0BE36B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75BCFF-14AF-344D-A6D8-8A09CD685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BD61-0024-924A-8864-3C3B05D8CA26}" type="datetimeFigureOut">
              <a:rPr lang="en-US" smtClean="0"/>
              <a:t>1/9/21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38E519-047D-9049-B929-CD3481987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13D46F-8A4D-0942-B3D0-8CA3F279D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7301-3DFE-0C4D-AC4E-81585424B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81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1A048-2512-2D4C-9BD6-18AC65D19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F71DEF-8CBF-A543-8E3E-51D6F64B09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D7F786-6204-4949-A972-518D2D9014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30CC32-0938-7C4F-B56A-681FEC8BD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BD61-0024-924A-8864-3C3B05D8CA26}" type="datetimeFigureOut">
              <a:rPr lang="en-US" smtClean="0"/>
              <a:t>1/9/21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F3C1DA-AB18-FF4B-9CD5-51203FD68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749AE8-FE77-7D4D-AA88-7FE6701F4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7301-3DFE-0C4D-AC4E-81585424B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1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243FC7-038E-0448-B160-C403409E1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DBF448-7C55-3644-B910-3E20810D5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E613-EA05-8246-8BC1-0B75AA54E1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FBD61-0024-924A-8864-3C3B05D8CA26}" type="datetimeFigureOut">
              <a:rPr lang="en-US" smtClean="0"/>
              <a:t>1/9/21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3C575-EE4E-0440-8D87-E9C70DB686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1907D-4ABD-A440-B421-F5DF17F140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97301-3DFE-0C4D-AC4E-81585424B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84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6CD5C39-484D-AC4C-981A-3E43AC99B970}"/>
              </a:ext>
            </a:extLst>
          </p:cNvPr>
          <p:cNvSpPr/>
          <p:nvPr/>
        </p:nvSpPr>
        <p:spPr>
          <a:xfrm>
            <a:off x="1515291" y="1476101"/>
            <a:ext cx="1149532" cy="87521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7AA10D-FC7F-2B44-8A8A-A45C5FB76303}"/>
              </a:ext>
            </a:extLst>
          </p:cNvPr>
          <p:cNvSpPr/>
          <p:nvPr/>
        </p:nvSpPr>
        <p:spPr>
          <a:xfrm>
            <a:off x="3122023" y="1476101"/>
            <a:ext cx="1149532" cy="87521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5E0654-D14A-FC46-874B-6F62A5E29F02}"/>
              </a:ext>
            </a:extLst>
          </p:cNvPr>
          <p:cNvSpPr/>
          <p:nvPr/>
        </p:nvSpPr>
        <p:spPr>
          <a:xfrm>
            <a:off x="4728755" y="1476101"/>
            <a:ext cx="1149532" cy="87521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C3AF86-E55E-CD43-A721-B37FD47A9307}"/>
              </a:ext>
            </a:extLst>
          </p:cNvPr>
          <p:cNvSpPr/>
          <p:nvPr/>
        </p:nvSpPr>
        <p:spPr>
          <a:xfrm>
            <a:off x="6335487" y="1476101"/>
            <a:ext cx="1149532" cy="87521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5B5943-D95B-9043-8FB2-DBEB0C31AA6C}"/>
              </a:ext>
            </a:extLst>
          </p:cNvPr>
          <p:cNvSpPr/>
          <p:nvPr/>
        </p:nvSpPr>
        <p:spPr>
          <a:xfrm>
            <a:off x="5512528" y="4585063"/>
            <a:ext cx="1149532" cy="87521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590623D-B335-8D45-80E4-42E6A96996D6}"/>
              </a:ext>
            </a:extLst>
          </p:cNvPr>
          <p:cNvSpPr/>
          <p:nvPr/>
        </p:nvSpPr>
        <p:spPr>
          <a:xfrm>
            <a:off x="3905796" y="4585063"/>
            <a:ext cx="1149532" cy="87521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BFD803-77E9-F242-A011-3DAF6FF324E7}"/>
              </a:ext>
            </a:extLst>
          </p:cNvPr>
          <p:cNvSpPr/>
          <p:nvPr/>
        </p:nvSpPr>
        <p:spPr>
          <a:xfrm>
            <a:off x="2299064" y="4585063"/>
            <a:ext cx="1149532" cy="87521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DA9C62C-A401-AD42-B652-22737F4485CD}"/>
              </a:ext>
            </a:extLst>
          </p:cNvPr>
          <p:cNvCxnSpPr>
            <a:cxnSpLocks/>
          </p:cNvCxnSpPr>
          <p:nvPr/>
        </p:nvCxnSpPr>
        <p:spPr>
          <a:xfrm flipV="1">
            <a:off x="483326" y="875211"/>
            <a:ext cx="8699863" cy="15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1AA0542-B387-E24E-8374-27FD5931966B}"/>
              </a:ext>
            </a:extLst>
          </p:cNvPr>
          <p:cNvCxnSpPr>
            <a:cxnSpLocks/>
          </p:cNvCxnSpPr>
          <p:nvPr/>
        </p:nvCxnSpPr>
        <p:spPr>
          <a:xfrm>
            <a:off x="9183189" y="894805"/>
            <a:ext cx="0" cy="12997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CC461E3-4935-164D-A573-EF87A87A2EA8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>
            <a:off x="2664823" y="1913707"/>
            <a:ext cx="4572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8B6CF67-52F8-014C-BDC7-281BEDC9350D}"/>
              </a:ext>
            </a:extLst>
          </p:cNvPr>
          <p:cNvCxnSpPr>
            <a:stCxn id="5" idx="3"/>
            <a:endCxn id="6" idx="1"/>
          </p:cNvCxnSpPr>
          <p:nvPr/>
        </p:nvCxnSpPr>
        <p:spPr>
          <a:xfrm>
            <a:off x="4271555" y="1913707"/>
            <a:ext cx="4572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5DBC88B-F633-7940-9AF1-51B87DFE5A34}"/>
              </a:ext>
            </a:extLst>
          </p:cNvPr>
          <p:cNvCxnSpPr>
            <a:stCxn id="6" idx="3"/>
          </p:cNvCxnSpPr>
          <p:nvPr/>
        </p:nvCxnSpPr>
        <p:spPr>
          <a:xfrm>
            <a:off x="5878287" y="1913707"/>
            <a:ext cx="4572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EC201F6-DE98-D749-B6CF-1FA320599176}"/>
              </a:ext>
            </a:extLst>
          </p:cNvPr>
          <p:cNvCxnSpPr>
            <a:cxnSpLocks/>
            <a:endCxn id="63" idx="6"/>
          </p:cNvCxnSpPr>
          <p:nvPr/>
        </p:nvCxnSpPr>
        <p:spPr>
          <a:xfrm flipH="1" flipV="1">
            <a:off x="6274530" y="4147456"/>
            <a:ext cx="1393368" cy="65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87CC066-925E-954C-AA9F-E8DB963D17E6}"/>
              </a:ext>
            </a:extLst>
          </p:cNvPr>
          <p:cNvCxnSpPr>
            <a:cxnSpLocks/>
          </p:cNvCxnSpPr>
          <p:nvPr/>
        </p:nvCxnSpPr>
        <p:spPr>
          <a:xfrm flipV="1">
            <a:off x="7667897" y="1907176"/>
            <a:ext cx="0" cy="22468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57FE8FB-D18A-8041-94AF-869555AC4879}"/>
              </a:ext>
            </a:extLst>
          </p:cNvPr>
          <p:cNvCxnSpPr/>
          <p:nvPr/>
        </p:nvCxnSpPr>
        <p:spPr>
          <a:xfrm flipH="1">
            <a:off x="7485019" y="1907176"/>
            <a:ext cx="1698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1FD32FA-1628-6143-9575-A4187BE9576A}"/>
              </a:ext>
            </a:extLst>
          </p:cNvPr>
          <p:cNvCxnSpPr>
            <a:cxnSpLocks/>
          </p:cNvCxnSpPr>
          <p:nvPr/>
        </p:nvCxnSpPr>
        <p:spPr>
          <a:xfrm flipH="1">
            <a:off x="2050872" y="2834640"/>
            <a:ext cx="56170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0451AFD-05DC-9D49-99FD-7D102EDABDD7}"/>
              </a:ext>
            </a:extLst>
          </p:cNvPr>
          <p:cNvCxnSpPr>
            <a:cxnSpLocks/>
          </p:cNvCxnSpPr>
          <p:nvPr/>
        </p:nvCxnSpPr>
        <p:spPr>
          <a:xfrm>
            <a:off x="2050869" y="2821577"/>
            <a:ext cx="21776" cy="13324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5CC09FE8-9672-5945-8600-05CA8CBF9759}"/>
              </a:ext>
            </a:extLst>
          </p:cNvPr>
          <p:cNvCxnSpPr>
            <a:cxnSpLocks/>
            <a:endCxn id="48" idx="2"/>
          </p:cNvCxnSpPr>
          <p:nvPr/>
        </p:nvCxnSpPr>
        <p:spPr>
          <a:xfrm flipV="1">
            <a:off x="2076997" y="4147456"/>
            <a:ext cx="613955" cy="65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id="{05CC74F3-D1FB-1B46-8335-2510FFCB3B62}"/>
              </a:ext>
            </a:extLst>
          </p:cNvPr>
          <p:cNvGrpSpPr/>
          <p:nvPr/>
        </p:nvGrpSpPr>
        <p:grpSpPr>
          <a:xfrm>
            <a:off x="2690952" y="3984171"/>
            <a:ext cx="339634" cy="326569"/>
            <a:chOff x="2416629" y="3984171"/>
            <a:chExt cx="339634" cy="326569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80F3888-44E4-1248-BE43-9E7F7139ED7C}"/>
                </a:ext>
              </a:extLst>
            </p:cNvPr>
            <p:cNvSpPr/>
            <p:nvPr/>
          </p:nvSpPr>
          <p:spPr>
            <a:xfrm>
              <a:off x="2416629" y="3984171"/>
              <a:ext cx="339634" cy="32656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EE06FDFE-1568-AA40-B096-A1F286A8D95A}"/>
                </a:ext>
              </a:extLst>
            </p:cNvPr>
            <p:cNvCxnSpPr>
              <a:stCxn id="48" idx="0"/>
              <a:endCxn id="48" idx="4"/>
            </p:cNvCxnSpPr>
            <p:nvPr/>
          </p:nvCxnSpPr>
          <p:spPr>
            <a:xfrm>
              <a:off x="2586446" y="3984171"/>
              <a:ext cx="0" cy="3265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6BA36A0-6B90-C147-ADD0-3B113C865D49}"/>
                </a:ext>
              </a:extLst>
            </p:cNvPr>
            <p:cNvCxnSpPr>
              <a:stCxn id="48" idx="2"/>
              <a:endCxn id="48" idx="6"/>
            </p:cNvCxnSpPr>
            <p:nvPr/>
          </p:nvCxnSpPr>
          <p:spPr>
            <a:xfrm>
              <a:off x="2416629" y="4147456"/>
              <a:ext cx="33963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21933C7-F068-AA4A-BF01-E50F9F9E6BF2}"/>
              </a:ext>
            </a:extLst>
          </p:cNvPr>
          <p:cNvGrpSpPr/>
          <p:nvPr/>
        </p:nvGrpSpPr>
        <p:grpSpPr>
          <a:xfrm>
            <a:off x="4330338" y="3984171"/>
            <a:ext cx="339634" cy="326569"/>
            <a:chOff x="2416629" y="3984171"/>
            <a:chExt cx="339634" cy="326569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52863E74-BA97-AF48-AFB1-BA2022CD6C7C}"/>
                </a:ext>
              </a:extLst>
            </p:cNvPr>
            <p:cNvSpPr/>
            <p:nvPr/>
          </p:nvSpPr>
          <p:spPr>
            <a:xfrm>
              <a:off x="2416629" y="3984171"/>
              <a:ext cx="339634" cy="32656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2034B4C2-B508-9E4D-B90E-B3148721B900}"/>
                </a:ext>
              </a:extLst>
            </p:cNvPr>
            <p:cNvCxnSpPr>
              <a:stCxn id="59" idx="0"/>
              <a:endCxn id="59" idx="4"/>
            </p:cNvCxnSpPr>
            <p:nvPr/>
          </p:nvCxnSpPr>
          <p:spPr>
            <a:xfrm>
              <a:off x="2586446" y="3984171"/>
              <a:ext cx="0" cy="3265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C22AA376-6FBF-0C4C-AB98-C23A9E26C3C3}"/>
                </a:ext>
              </a:extLst>
            </p:cNvPr>
            <p:cNvCxnSpPr>
              <a:stCxn id="59" idx="2"/>
              <a:endCxn id="59" idx="6"/>
            </p:cNvCxnSpPr>
            <p:nvPr/>
          </p:nvCxnSpPr>
          <p:spPr>
            <a:xfrm>
              <a:off x="2416629" y="4147456"/>
              <a:ext cx="33963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40D90740-331F-654A-8F4B-729F114C5543}"/>
              </a:ext>
            </a:extLst>
          </p:cNvPr>
          <p:cNvGrpSpPr/>
          <p:nvPr/>
        </p:nvGrpSpPr>
        <p:grpSpPr>
          <a:xfrm>
            <a:off x="5934896" y="3984171"/>
            <a:ext cx="339634" cy="326569"/>
            <a:chOff x="2416629" y="3984171"/>
            <a:chExt cx="339634" cy="326569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5F479A1B-AFA5-A743-B3CC-42E08EDA5587}"/>
                </a:ext>
              </a:extLst>
            </p:cNvPr>
            <p:cNvSpPr/>
            <p:nvPr/>
          </p:nvSpPr>
          <p:spPr>
            <a:xfrm>
              <a:off x="2416629" y="3984171"/>
              <a:ext cx="339634" cy="32656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41177BE-32F7-4C4B-912D-0318083248F6}"/>
                </a:ext>
              </a:extLst>
            </p:cNvPr>
            <p:cNvCxnSpPr>
              <a:stCxn id="63" idx="0"/>
              <a:endCxn id="63" idx="4"/>
            </p:cNvCxnSpPr>
            <p:nvPr/>
          </p:nvCxnSpPr>
          <p:spPr>
            <a:xfrm>
              <a:off x="2586446" y="3984171"/>
              <a:ext cx="0" cy="3265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7F46E751-5C61-F247-A512-3C1D6BA0CB94}"/>
                </a:ext>
              </a:extLst>
            </p:cNvPr>
            <p:cNvCxnSpPr>
              <a:stCxn id="63" idx="2"/>
              <a:endCxn id="63" idx="6"/>
            </p:cNvCxnSpPr>
            <p:nvPr/>
          </p:nvCxnSpPr>
          <p:spPr>
            <a:xfrm>
              <a:off x="2416629" y="4147456"/>
              <a:ext cx="33963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09ABAD05-D300-2D47-AFF6-9F02AEC70E2E}"/>
              </a:ext>
            </a:extLst>
          </p:cNvPr>
          <p:cNvCxnSpPr>
            <a:cxnSpLocks/>
            <a:endCxn id="48" idx="0"/>
          </p:cNvCxnSpPr>
          <p:nvPr/>
        </p:nvCxnSpPr>
        <p:spPr>
          <a:xfrm>
            <a:off x="2860769" y="1913706"/>
            <a:ext cx="0" cy="20704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 88">
            <a:extLst>
              <a:ext uri="{FF2B5EF4-FFF2-40B4-BE49-F238E27FC236}">
                <a16:creationId xmlns:a16="http://schemas.microsoft.com/office/drawing/2014/main" id="{DA9645CB-6E55-304C-9964-3FC39D31429F}"/>
              </a:ext>
            </a:extLst>
          </p:cNvPr>
          <p:cNvSpPr/>
          <p:nvPr/>
        </p:nvSpPr>
        <p:spPr>
          <a:xfrm>
            <a:off x="2808515" y="1854924"/>
            <a:ext cx="130627" cy="10450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DDF40115-6416-B94F-9DC0-A3C318875671}"/>
              </a:ext>
            </a:extLst>
          </p:cNvPr>
          <p:cNvSpPr/>
          <p:nvPr/>
        </p:nvSpPr>
        <p:spPr>
          <a:xfrm>
            <a:off x="4423959" y="1863633"/>
            <a:ext cx="130627" cy="10450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0E6F4495-B67A-224A-B900-2F83B2FE6525}"/>
              </a:ext>
            </a:extLst>
          </p:cNvPr>
          <p:cNvSpPr/>
          <p:nvPr/>
        </p:nvSpPr>
        <p:spPr>
          <a:xfrm>
            <a:off x="6052460" y="1872338"/>
            <a:ext cx="130627" cy="10450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82269823-5FFF-8749-92F2-8D6C465CCB9C}"/>
              </a:ext>
            </a:extLst>
          </p:cNvPr>
          <p:cNvSpPr/>
          <p:nvPr/>
        </p:nvSpPr>
        <p:spPr>
          <a:xfrm>
            <a:off x="2808514" y="3396341"/>
            <a:ext cx="130627" cy="10450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A9562DD9-BFF6-B444-8F1A-0011056B145F}"/>
              </a:ext>
            </a:extLst>
          </p:cNvPr>
          <p:cNvSpPr/>
          <p:nvPr/>
        </p:nvSpPr>
        <p:spPr>
          <a:xfrm>
            <a:off x="4423955" y="3418111"/>
            <a:ext cx="130627" cy="10450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48E33E9F-88A8-5740-B640-C6139DA7A251}"/>
              </a:ext>
            </a:extLst>
          </p:cNvPr>
          <p:cNvSpPr/>
          <p:nvPr/>
        </p:nvSpPr>
        <p:spPr>
          <a:xfrm>
            <a:off x="1180006" y="827306"/>
            <a:ext cx="130627" cy="10450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F58B2A7E-8CBB-E748-9863-029A4E3AEF55}"/>
              </a:ext>
            </a:extLst>
          </p:cNvPr>
          <p:cNvSpPr/>
          <p:nvPr/>
        </p:nvSpPr>
        <p:spPr>
          <a:xfrm>
            <a:off x="4781007" y="3043642"/>
            <a:ext cx="130627" cy="10450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A28EB037-182A-E847-BE02-334801E88B94}"/>
              </a:ext>
            </a:extLst>
          </p:cNvPr>
          <p:cNvSpPr/>
          <p:nvPr/>
        </p:nvSpPr>
        <p:spPr>
          <a:xfrm>
            <a:off x="6043752" y="3013163"/>
            <a:ext cx="130627" cy="10450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45DF3968-9CE8-2542-8E8B-4D81CA238D0F}"/>
              </a:ext>
            </a:extLst>
          </p:cNvPr>
          <p:cNvCxnSpPr>
            <a:cxnSpLocks/>
          </p:cNvCxnSpPr>
          <p:nvPr/>
        </p:nvCxnSpPr>
        <p:spPr>
          <a:xfrm>
            <a:off x="4497982" y="1907176"/>
            <a:ext cx="0" cy="20704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2130C6F4-9279-E240-B419-C5DFAA2A2826}"/>
              </a:ext>
            </a:extLst>
          </p:cNvPr>
          <p:cNvCxnSpPr>
            <a:cxnSpLocks/>
          </p:cNvCxnSpPr>
          <p:nvPr/>
        </p:nvCxnSpPr>
        <p:spPr>
          <a:xfrm>
            <a:off x="6104713" y="1907176"/>
            <a:ext cx="0" cy="20704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6E862C45-5149-1F4A-8116-8F97BEEE7A9A}"/>
              </a:ext>
            </a:extLst>
          </p:cNvPr>
          <p:cNvCxnSpPr>
            <a:cxnSpLocks/>
          </p:cNvCxnSpPr>
          <p:nvPr/>
        </p:nvCxnSpPr>
        <p:spPr>
          <a:xfrm>
            <a:off x="2891252" y="3461656"/>
            <a:ext cx="12366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FAB279AA-4CC6-E54F-83CF-288E27426A1B}"/>
              </a:ext>
            </a:extLst>
          </p:cNvPr>
          <p:cNvCxnSpPr>
            <a:cxnSpLocks/>
          </p:cNvCxnSpPr>
          <p:nvPr/>
        </p:nvCxnSpPr>
        <p:spPr>
          <a:xfrm>
            <a:off x="4114800" y="3448592"/>
            <a:ext cx="0" cy="705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7115A93E-8030-4143-9E25-A647C93375BA}"/>
              </a:ext>
            </a:extLst>
          </p:cNvPr>
          <p:cNvCxnSpPr>
            <a:endCxn id="59" idx="2"/>
          </p:cNvCxnSpPr>
          <p:nvPr/>
        </p:nvCxnSpPr>
        <p:spPr>
          <a:xfrm flipV="1">
            <a:off x="4127863" y="4147456"/>
            <a:ext cx="202475" cy="65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DE51EABB-0038-E942-892D-3E77B658858D}"/>
              </a:ext>
            </a:extLst>
          </p:cNvPr>
          <p:cNvCxnSpPr>
            <a:cxnSpLocks/>
          </p:cNvCxnSpPr>
          <p:nvPr/>
        </p:nvCxnSpPr>
        <p:spPr>
          <a:xfrm>
            <a:off x="4519757" y="3479070"/>
            <a:ext cx="12366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4865AAF0-4A22-0C4E-A36F-EAD8E1AE528D}"/>
              </a:ext>
            </a:extLst>
          </p:cNvPr>
          <p:cNvCxnSpPr>
            <a:cxnSpLocks/>
          </p:cNvCxnSpPr>
          <p:nvPr/>
        </p:nvCxnSpPr>
        <p:spPr>
          <a:xfrm>
            <a:off x="5752014" y="3457300"/>
            <a:ext cx="0" cy="705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3C37DE84-BAA1-5148-B8A7-646C251CA8A7}"/>
              </a:ext>
            </a:extLst>
          </p:cNvPr>
          <p:cNvCxnSpPr/>
          <p:nvPr/>
        </p:nvCxnSpPr>
        <p:spPr>
          <a:xfrm flipV="1">
            <a:off x="5743306" y="4143100"/>
            <a:ext cx="202475" cy="65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98989CBA-E718-224F-BDB6-F52204C3C021}"/>
              </a:ext>
            </a:extLst>
          </p:cNvPr>
          <p:cNvCxnSpPr>
            <a:cxnSpLocks/>
          </p:cNvCxnSpPr>
          <p:nvPr/>
        </p:nvCxnSpPr>
        <p:spPr>
          <a:xfrm flipH="1" flipV="1">
            <a:off x="4646027" y="4143100"/>
            <a:ext cx="202475" cy="65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B3D95A35-E920-674C-8DD7-3FFFE10CAA24}"/>
              </a:ext>
            </a:extLst>
          </p:cNvPr>
          <p:cNvCxnSpPr>
            <a:cxnSpLocks/>
          </p:cNvCxnSpPr>
          <p:nvPr/>
        </p:nvCxnSpPr>
        <p:spPr>
          <a:xfrm>
            <a:off x="4846321" y="3082830"/>
            <a:ext cx="0" cy="10537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5D87BC5C-3A44-2541-8DFB-EDD697E451A9}"/>
              </a:ext>
            </a:extLst>
          </p:cNvPr>
          <p:cNvCxnSpPr>
            <a:cxnSpLocks/>
          </p:cNvCxnSpPr>
          <p:nvPr/>
        </p:nvCxnSpPr>
        <p:spPr>
          <a:xfrm flipH="1" flipV="1">
            <a:off x="3034937" y="4138744"/>
            <a:ext cx="202475" cy="65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F8F5363E-7576-5D43-8B84-DE54C2378F6C}"/>
              </a:ext>
            </a:extLst>
          </p:cNvPr>
          <p:cNvCxnSpPr>
            <a:cxnSpLocks/>
            <a:stCxn id="96" idx="4"/>
          </p:cNvCxnSpPr>
          <p:nvPr/>
        </p:nvCxnSpPr>
        <p:spPr>
          <a:xfrm flipH="1" flipV="1">
            <a:off x="3237412" y="3095896"/>
            <a:ext cx="2871654" cy="217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5582DFB9-1282-264F-B1A7-ABA55AAB5641}"/>
              </a:ext>
            </a:extLst>
          </p:cNvPr>
          <p:cNvCxnSpPr/>
          <p:nvPr/>
        </p:nvCxnSpPr>
        <p:spPr>
          <a:xfrm>
            <a:off x="3237412" y="3082833"/>
            <a:ext cx="0" cy="10711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DF0C086E-A49D-5B42-9D07-BDB980365037}"/>
              </a:ext>
            </a:extLst>
          </p:cNvPr>
          <p:cNvCxnSpPr>
            <a:cxnSpLocks/>
            <a:stCxn id="48" idx="4"/>
            <a:endCxn id="10" idx="0"/>
          </p:cNvCxnSpPr>
          <p:nvPr/>
        </p:nvCxnSpPr>
        <p:spPr>
          <a:xfrm>
            <a:off x="2860769" y="4310740"/>
            <a:ext cx="13061" cy="2743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E1EAA625-419A-D84B-9210-3229F1A0DEB6}"/>
              </a:ext>
            </a:extLst>
          </p:cNvPr>
          <p:cNvCxnSpPr>
            <a:cxnSpLocks/>
            <a:stCxn id="59" idx="4"/>
          </p:cNvCxnSpPr>
          <p:nvPr/>
        </p:nvCxnSpPr>
        <p:spPr>
          <a:xfrm>
            <a:off x="4500155" y="4310740"/>
            <a:ext cx="10890" cy="3004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B22123B6-9DE7-9048-9FFC-A011BC957F7E}"/>
              </a:ext>
            </a:extLst>
          </p:cNvPr>
          <p:cNvCxnSpPr>
            <a:cxnSpLocks/>
            <a:stCxn id="63" idx="4"/>
            <a:endCxn id="8" idx="0"/>
          </p:cNvCxnSpPr>
          <p:nvPr/>
        </p:nvCxnSpPr>
        <p:spPr>
          <a:xfrm flipH="1">
            <a:off x="6087294" y="4310740"/>
            <a:ext cx="17419" cy="2743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277017EA-9954-EF46-98D2-23AC0B7890F8}"/>
              </a:ext>
            </a:extLst>
          </p:cNvPr>
          <p:cNvCxnSpPr>
            <a:cxnSpLocks/>
          </p:cNvCxnSpPr>
          <p:nvPr/>
        </p:nvCxnSpPr>
        <p:spPr>
          <a:xfrm flipH="1">
            <a:off x="1211673" y="899091"/>
            <a:ext cx="14244" cy="1025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B0726583-9911-C94D-9C56-A6A1ADEF6527}"/>
              </a:ext>
            </a:extLst>
          </p:cNvPr>
          <p:cNvCxnSpPr>
            <a:cxnSpLocks/>
          </p:cNvCxnSpPr>
          <p:nvPr/>
        </p:nvCxnSpPr>
        <p:spPr>
          <a:xfrm flipV="1">
            <a:off x="1205487" y="1913707"/>
            <a:ext cx="322867" cy="108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731E6140-1E30-F548-8E77-95203297F094}"/>
              </a:ext>
            </a:extLst>
          </p:cNvPr>
          <p:cNvCxnSpPr>
            <a:stCxn id="10" idx="3"/>
            <a:endCxn id="9" idx="1"/>
          </p:cNvCxnSpPr>
          <p:nvPr/>
        </p:nvCxnSpPr>
        <p:spPr>
          <a:xfrm>
            <a:off x="3448596" y="5022669"/>
            <a:ext cx="4572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D3D3D38C-FA47-1D49-8A8C-82C95D04DFD5}"/>
              </a:ext>
            </a:extLst>
          </p:cNvPr>
          <p:cNvCxnSpPr>
            <a:stCxn id="9" idx="3"/>
            <a:endCxn id="8" idx="1"/>
          </p:cNvCxnSpPr>
          <p:nvPr/>
        </p:nvCxnSpPr>
        <p:spPr>
          <a:xfrm>
            <a:off x="5055328" y="5022669"/>
            <a:ext cx="4572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49D3656C-74AD-AC4F-92C1-3AAEBEEB48E0}"/>
              </a:ext>
            </a:extLst>
          </p:cNvPr>
          <p:cNvCxnSpPr>
            <a:stCxn id="8" idx="3"/>
          </p:cNvCxnSpPr>
          <p:nvPr/>
        </p:nvCxnSpPr>
        <p:spPr>
          <a:xfrm flipV="1">
            <a:off x="6662060" y="5022668"/>
            <a:ext cx="2521129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1355BD5E-5851-1C42-82B3-6CAA094756E8}"/>
              </a:ext>
            </a:extLst>
          </p:cNvPr>
          <p:cNvCxnSpPr/>
          <p:nvPr/>
        </p:nvCxnSpPr>
        <p:spPr>
          <a:xfrm flipV="1">
            <a:off x="9183189" y="3317969"/>
            <a:ext cx="0" cy="16938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93AF3B33-DB83-F14D-A1B6-CBF162E85B06}"/>
              </a:ext>
            </a:extLst>
          </p:cNvPr>
          <p:cNvSpPr txBox="1"/>
          <p:nvPr/>
        </p:nvSpPr>
        <p:spPr>
          <a:xfrm>
            <a:off x="1907176" y="1750420"/>
            <a:ext cx="38504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u</a:t>
            </a:r>
            <a:r>
              <a:rPr lang="en-US" baseline="-25000" dirty="0"/>
              <a:t>0</a:t>
            </a:r>
            <a:endParaRPr lang="en-US" dirty="0"/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48F990D3-43AC-834D-8EA3-0948920BEEB7}"/>
              </a:ext>
            </a:extLst>
          </p:cNvPr>
          <p:cNvSpPr txBox="1"/>
          <p:nvPr/>
        </p:nvSpPr>
        <p:spPr>
          <a:xfrm>
            <a:off x="3471926" y="1761392"/>
            <a:ext cx="38504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u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2FFDE7CA-0582-5E4B-8570-E42B042199D9}"/>
              </a:ext>
            </a:extLst>
          </p:cNvPr>
          <p:cNvSpPr txBox="1"/>
          <p:nvPr/>
        </p:nvSpPr>
        <p:spPr>
          <a:xfrm>
            <a:off x="5124375" y="1754774"/>
            <a:ext cx="38504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u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F260D808-C426-8A4D-A1C3-D7B7B6D4AB75}"/>
              </a:ext>
            </a:extLst>
          </p:cNvPr>
          <p:cNvSpPr txBox="1"/>
          <p:nvPr/>
        </p:nvSpPr>
        <p:spPr>
          <a:xfrm>
            <a:off x="6761278" y="1750425"/>
            <a:ext cx="38504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u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2F4CD7A6-9F0A-2441-AD22-3F5AD8C1C072}"/>
              </a:ext>
            </a:extLst>
          </p:cNvPr>
          <p:cNvSpPr txBox="1"/>
          <p:nvPr/>
        </p:nvSpPr>
        <p:spPr>
          <a:xfrm>
            <a:off x="6069877" y="4253441"/>
            <a:ext cx="36740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58EBC0A3-0CDE-8140-B171-659DD1EB962B}"/>
              </a:ext>
            </a:extLst>
          </p:cNvPr>
          <p:cNvSpPr txBox="1"/>
          <p:nvPr/>
        </p:nvSpPr>
        <p:spPr>
          <a:xfrm>
            <a:off x="4483668" y="4248999"/>
            <a:ext cx="36740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5E66BBB3-98EB-9541-8FC0-2A59D93D2E96}"/>
              </a:ext>
            </a:extLst>
          </p:cNvPr>
          <p:cNvSpPr txBox="1"/>
          <p:nvPr/>
        </p:nvSpPr>
        <p:spPr>
          <a:xfrm>
            <a:off x="2859521" y="4258876"/>
            <a:ext cx="36740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0</a:t>
            </a:r>
            <a:endParaRPr lang="en-US" dirty="0"/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5C9D61CC-2DF2-9147-9679-30C25ED29DAD}"/>
              </a:ext>
            </a:extLst>
          </p:cNvPr>
          <p:cNvSpPr txBox="1"/>
          <p:nvPr/>
        </p:nvSpPr>
        <p:spPr>
          <a:xfrm>
            <a:off x="240569" y="548648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 </a:t>
            </a:r>
            <a:r>
              <a:rPr lang="en-US" b="1" dirty="0"/>
              <a:t>u</a:t>
            </a:r>
          </a:p>
        </p:txBody>
      </p: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6B504DE1-A282-B54F-908A-075F25A918BC}"/>
              </a:ext>
            </a:extLst>
          </p:cNvPr>
          <p:cNvCxnSpPr>
            <a:cxnSpLocks/>
          </p:cNvCxnSpPr>
          <p:nvPr/>
        </p:nvCxnSpPr>
        <p:spPr>
          <a:xfrm>
            <a:off x="9914709" y="2704011"/>
            <a:ext cx="147610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7426F03B-239B-3F4B-837B-34C341C7B485}"/>
              </a:ext>
            </a:extLst>
          </p:cNvPr>
          <p:cNvCxnSpPr>
            <a:cxnSpLocks/>
            <a:endCxn id="197" idx="5"/>
          </p:cNvCxnSpPr>
          <p:nvPr/>
        </p:nvCxnSpPr>
        <p:spPr>
          <a:xfrm flipH="1" flipV="1">
            <a:off x="9229390" y="2257625"/>
            <a:ext cx="698382" cy="4463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Arc 175">
            <a:extLst>
              <a:ext uri="{FF2B5EF4-FFF2-40B4-BE49-F238E27FC236}">
                <a16:creationId xmlns:a16="http://schemas.microsoft.com/office/drawing/2014/main" id="{6108EC35-A715-E740-A139-39F408826704}"/>
              </a:ext>
            </a:extLst>
          </p:cNvPr>
          <p:cNvSpPr/>
          <p:nvPr/>
        </p:nvSpPr>
        <p:spPr>
          <a:xfrm rot="17356894">
            <a:off x="9582604" y="2141131"/>
            <a:ext cx="638084" cy="1299082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FD5960C6-2B52-2B48-A298-E86CBE03A751}"/>
              </a:ext>
            </a:extLst>
          </p:cNvPr>
          <p:cNvCxnSpPr>
            <a:cxnSpLocks/>
            <a:stCxn id="176" idx="0"/>
          </p:cNvCxnSpPr>
          <p:nvPr/>
        </p:nvCxnSpPr>
        <p:spPr>
          <a:xfrm flipV="1">
            <a:off x="9288540" y="2392606"/>
            <a:ext cx="16569" cy="1835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34492987-6DA4-AE44-A21C-FCC7D5FD17F1}"/>
              </a:ext>
            </a:extLst>
          </p:cNvPr>
          <p:cNvCxnSpPr>
            <a:cxnSpLocks/>
            <a:stCxn id="176" idx="0"/>
          </p:cNvCxnSpPr>
          <p:nvPr/>
        </p:nvCxnSpPr>
        <p:spPr>
          <a:xfrm>
            <a:off x="9288540" y="2576187"/>
            <a:ext cx="1297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Box 182">
            <a:extLst>
              <a:ext uri="{FF2B5EF4-FFF2-40B4-BE49-F238E27FC236}">
                <a16:creationId xmlns:a16="http://schemas.microsoft.com/office/drawing/2014/main" id="{0F2C0053-966F-D14E-98DA-ECB95E49DB9A}"/>
              </a:ext>
            </a:extLst>
          </p:cNvPr>
          <p:cNvSpPr txBox="1"/>
          <p:nvPr/>
        </p:nvSpPr>
        <p:spPr>
          <a:xfrm>
            <a:off x="9953898" y="2681736"/>
            <a:ext cx="1572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0</a:t>
            </a:r>
            <a:r>
              <a:rPr lang="en-US" dirty="0"/>
              <a:t>v</a:t>
            </a:r>
            <a:r>
              <a:rPr lang="en-US" baseline="-25000" dirty="0"/>
              <a:t>1</a:t>
            </a:r>
            <a:r>
              <a:rPr lang="en-US" dirty="0"/>
              <a:t>v</a:t>
            </a:r>
            <a:r>
              <a:rPr lang="en-US" baseline="-25000" dirty="0"/>
              <a:t>2</a:t>
            </a:r>
            <a:r>
              <a:rPr lang="en-US" dirty="0"/>
              <a:t>u</a:t>
            </a:r>
            <a:r>
              <a:rPr lang="en-US" baseline="-25000" dirty="0"/>
              <a:t>0</a:t>
            </a:r>
            <a:r>
              <a:rPr lang="en-US" dirty="0"/>
              <a:t>u</a:t>
            </a:r>
            <a:r>
              <a:rPr lang="en-US" baseline="-25000" dirty="0"/>
              <a:t>1</a:t>
            </a:r>
            <a:r>
              <a:rPr lang="en-US" dirty="0"/>
              <a:t>u</a:t>
            </a:r>
            <a:r>
              <a:rPr lang="en-US" baseline="-25000" dirty="0"/>
              <a:t>2</a:t>
            </a:r>
            <a:r>
              <a:rPr lang="en-US" dirty="0"/>
              <a:t>u</a:t>
            </a:r>
            <a:r>
              <a:rPr lang="en-US" baseline="-25000" dirty="0"/>
              <a:t>3</a:t>
            </a:r>
          </a:p>
        </p:txBody>
      </p: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92948877-8660-5346-A4AC-6B533BAD607A}"/>
              </a:ext>
            </a:extLst>
          </p:cNvPr>
          <p:cNvCxnSpPr>
            <a:cxnSpLocks/>
            <a:endCxn id="198" idx="7"/>
          </p:cNvCxnSpPr>
          <p:nvPr/>
        </p:nvCxnSpPr>
        <p:spPr>
          <a:xfrm flipH="1">
            <a:off x="9238097" y="2704011"/>
            <a:ext cx="689676" cy="52039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Oval 196">
            <a:extLst>
              <a:ext uri="{FF2B5EF4-FFF2-40B4-BE49-F238E27FC236}">
                <a16:creationId xmlns:a16="http://schemas.microsoft.com/office/drawing/2014/main" id="{C704704D-A824-6748-B252-A1ABA20A0565}"/>
              </a:ext>
            </a:extLst>
          </p:cNvPr>
          <p:cNvSpPr/>
          <p:nvPr/>
        </p:nvSpPr>
        <p:spPr>
          <a:xfrm>
            <a:off x="9117893" y="2168426"/>
            <a:ext cx="130627" cy="10450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>
            <a:extLst>
              <a:ext uri="{FF2B5EF4-FFF2-40B4-BE49-F238E27FC236}">
                <a16:creationId xmlns:a16="http://schemas.microsoft.com/office/drawing/2014/main" id="{A1FEAFA3-FDB2-794C-9D28-CA55099563B8}"/>
              </a:ext>
            </a:extLst>
          </p:cNvPr>
          <p:cNvSpPr/>
          <p:nvPr/>
        </p:nvSpPr>
        <p:spPr>
          <a:xfrm>
            <a:off x="9126600" y="3209102"/>
            <a:ext cx="130627" cy="10450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62C41615-2675-B148-96EC-5DCA23507C58}"/>
              </a:ext>
            </a:extLst>
          </p:cNvPr>
          <p:cNvSpPr txBox="1"/>
          <p:nvPr/>
        </p:nvSpPr>
        <p:spPr>
          <a:xfrm>
            <a:off x="10162903" y="2388255"/>
            <a:ext cx="987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output </a:t>
            </a:r>
            <a:r>
              <a:rPr lang="en-US" b="1" dirty="0"/>
              <a:t>v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BAD14BB2-BAB0-6C40-9D67-1B83B013E7BB}"/>
              </a:ext>
            </a:extLst>
          </p:cNvPr>
          <p:cNvSpPr txBox="1"/>
          <p:nvPr/>
        </p:nvSpPr>
        <p:spPr>
          <a:xfrm>
            <a:off x="248194" y="849084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</a:t>
            </a:r>
            <a:r>
              <a:rPr lang="en-US" baseline="-25000" dirty="0"/>
              <a:t>0</a:t>
            </a:r>
            <a:r>
              <a:rPr lang="en-US" dirty="0"/>
              <a:t>u</a:t>
            </a:r>
            <a:r>
              <a:rPr lang="en-US" baseline="-25000" dirty="0"/>
              <a:t>1</a:t>
            </a:r>
            <a:r>
              <a:rPr lang="en-US" dirty="0"/>
              <a:t>u</a:t>
            </a:r>
            <a:r>
              <a:rPr lang="en-US" baseline="-25000" dirty="0"/>
              <a:t>2</a:t>
            </a:r>
            <a:r>
              <a:rPr lang="en-US" dirty="0"/>
              <a:t>u</a:t>
            </a:r>
            <a:r>
              <a:rPr lang="en-US" baseline="-25000" dirty="0"/>
              <a:t>3</a:t>
            </a:r>
          </a:p>
        </p:txBody>
      </p: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0900C4B6-370F-0841-AA5E-60A6BC8AB1D0}"/>
              </a:ext>
            </a:extLst>
          </p:cNvPr>
          <p:cNvGrpSpPr/>
          <p:nvPr/>
        </p:nvGrpSpPr>
        <p:grpSpPr>
          <a:xfrm>
            <a:off x="9191913" y="5647576"/>
            <a:ext cx="339634" cy="326569"/>
            <a:chOff x="2416629" y="3984171"/>
            <a:chExt cx="339634" cy="326569"/>
          </a:xfrm>
        </p:grpSpPr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0DF01EB0-897C-F045-B035-4077EA94072C}"/>
                </a:ext>
              </a:extLst>
            </p:cNvPr>
            <p:cNvSpPr/>
            <p:nvPr/>
          </p:nvSpPr>
          <p:spPr>
            <a:xfrm>
              <a:off x="2416629" y="3984171"/>
              <a:ext cx="339634" cy="32656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8" name="Straight Connector 207">
              <a:extLst>
                <a:ext uri="{FF2B5EF4-FFF2-40B4-BE49-F238E27FC236}">
                  <a16:creationId xmlns:a16="http://schemas.microsoft.com/office/drawing/2014/main" id="{E22B72DB-B3AE-4C46-9F76-D7297E045B9B}"/>
                </a:ext>
              </a:extLst>
            </p:cNvPr>
            <p:cNvCxnSpPr>
              <a:stCxn id="207" idx="0"/>
              <a:endCxn id="207" idx="4"/>
            </p:cNvCxnSpPr>
            <p:nvPr/>
          </p:nvCxnSpPr>
          <p:spPr>
            <a:xfrm>
              <a:off x="2586446" y="3984171"/>
              <a:ext cx="0" cy="3265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>
              <a:extLst>
                <a:ext uri="{FF2B5EF4-FFF2-40B4-BE49-F238E27FC236}">
                  <a16:creationId xmlns:a16="http://schemas.microsoft.com/office/drawing/2014/main" id="{A11BEABF-77BA-1342-AB77-975F3560D42D}"/>
                </a:ext>
              </a:extLst>
            </p:cNvPr>
            <p:cNvCxnSpPr>
              <a:stCxn id="207" idx="2"/>
              <a:endCxn id="207" idx="6"/>
            </p:cNvCxnSpPr>
            <p:nvPr/>
          </p:nvCxnSpPr>
          <p:spPr>
            <a:xfrm>
              <a:off x="2416629" y="4147456"/>
              <a:ext cx="33963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1" name="TextBox 210">
            <a:extLst>
              <a:ext uri="{FF2B5EF4-FFF2-40B4-BE49-F238E27FC236}">
                <a16:creationId xmlns:a16="http://schemas.microsoft.com/office/drawing/2014/main" id="{EA996A4C-33BB-4347-85DD-AAC0246458FC}"/>
              </a:ext>
            </a:extLst>
          </p:cNvPr>
          <p:cNvSpPr txBox="1"/>
          <p:nvPr/>
        </p:nvSpPr>
        <p:spPr>
          <a:xfrm>
            <a:off x="9606348" y="5626194"/>
            <a:ext cx="1837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 mod 2 addition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8E3AE5D7-DBF5-B949-822E-17CA9F72D1F4}"/>
              </a:ext>
            </a:extLst>
          </p:cNvPr>
          <p:cNvSpPr txBox="1"/>
          <p:nvPr/>
        </p:nvSpPr>
        <p:spPr>
          <a:xfrm>
            <a:off x="431239" y="5932851"/>
            <a:ext cx="5920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Source: Lin and Costello, </a:t>
            </a:r>
            <a:r>
              <a:rPr lang="en-US" sz="1400" u="sng" dirty="0"/>
              <a:t>Error Control Coding: Fundamentals and Applications</a:t>
            </a:r>
            <a:r>
              <a:rPr lang="en-US" sz="1400" dirty="0"/>
              <a:t>.</a:t>
            </a:r>
          </a:p>
          <a:p>
            <a:r>
              <a:rPr lang="en-US" sz="1400" dirty="0"/>
              <a:t>Englewood Cliffs, NJ: Prentice Hall, 1983, p. 58.</a:t>
            </a:r>
          </a:p>
        </p:txBody>
      </p:sp>
    </p:spTree>
    <p:extLst>
      <p:ext uri="{BB962C8B-B14F-4D97-AF65-F5344CB8AC3E}">
        <p14:creationId xmlns:p14="http://schemas.microsoft.com/office/powerpoint/2010/main" val="738882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45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Leslie Gruis</dc:creator>
  <cp:lastModifiedBy>Leslie Gruis</cp:lastModifiedBy>
  <cp:revision>11</cp:revision>
  <dcterms:created xsi:type="dcterms:W3CDTF">2021-01-09T17:47:20Z</dcterms:created>
  <dcterms:modified xsi:type="dcterms:W3CDTF">2021-01-10T00:53:55Z</dcterms:modified>
</cp:coreProperties>
</file>